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305" r:id="rId2"/>
    <p:sldId id="297" r:id="rId3"/>
    <p:sldId id="333" r:id="rId4"/>
    <p:sldId id="331" r:id="rId5"/>
    <p:sldId id="332" r:id="rId6"/>
    <p:sldId id="257" r:id="rId7"/>
    <p:sldId id="260" r:id="rId8"/>
    <p:sldId id="296" r:id="rId9"/>
    <p:sldId id="258" r:id="rId10"/>
    <p:sldId id="270" r:id="rId11"/>
    <p:sldId id="301" r:id="rId12"/>
    <p:sldId id="261" r:id="rId13"/>
    <p:sldId id="329" r:id="rId14"/>
    <p:sldId id="294" r:id="rId15"/>
    <p:sldId id="327" r:id="rId16"/>
    <p:sldId id="326" r:id="rId17"/>
    <p:sldId id="320" r:id="rId18"/>
    <p:sldId id="31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1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B2258E-B16D-40E5-A92C-55C987600E87}" v="47" dt="2021-11-27T16:21:44.7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81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00"/>
    </p:cViewPr>
  </p:sorterViewPr>
  <p:notesViewPr>
    <p:cSldViewPr>
      <p:cViewPr varScale="1">
        <p:scale>
          <a:sx n="64" d="100"/>
          <a:sy n="64" d="100"/>
        </p:scale>
        <p:origin x="-3096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queline Fraser" userId="f40fe249310a7bf2" providerId="LiveId" clId="{7BB2258E-B16D-40E5-A92C-55C987600E87}"/>
    <pc:docChg chg="undo custSel addSld delSld modSld sldOrd">
      <pc:chgData name="Jacqueline Fraser" userId="f40fe249310a7bf2" providerId="LiveId" clId="{7BB2258E-B16D-40E5-A92C-55C987600E87}" dt="2021-11-27T16:42:48.106" v="5142" actId="12"/>
      <pc:docMkLst>
        <pc:docMk/>
      </pc:docMkLst>
      <pc:sldChg chg="modSp mod ord">
        <pc:chgData name="Jacqueline Fraser" userId="f40fe249310a7bf2" providerId="LiveId" clId="{7BB2258E-B16D-40E5-A92C-55C987600E87}" dt="2021-11-27T16:23:51.201" v="4924" actId="20577"/>
        <pc:sldMkLst>
          <pc:docMk/>
          <pc:sldMk cId="2172017637" sldId="257"/>
        </pc:sldMkLst>
        <pc:spChg chg="mod">
          <ac:chgData name="Jacqueline Fraser" userId="f40fe249310a7bf2" providerId="LiveId" clId="{7BB2258E-B16D-40E5-A92C-55C987600E87}" dt="2021-11-27T07:27:25.327" v="2690"/>
          <ac:spMkLst>
            <pc:docMk/>
            <pc:sldMk cId="2172017637" sldId="257"/>
            <ac:spMk id="2" creationId="{00000000-0000-0000-0000-000000000000}"/>
          </ac:spMkLst>
        </pc:spChg>
        <pc:spChg chg="mod">
          <ac:chgData name="Jacqueline Fraser" userId="f40fe249310a7bf2" providerId="LiveId" clId="{7BB2258E-B16D-40E5-A92C-55C987600E87}" dt="2021-11-27T16:23:51.201" v="4924" actId="20577"/>
          <ac:spMkLst>
            <pc:docMk/>
            <pc:sldMk cId="2172017637" sldId="257"/>
            <ac:spMk id="4" creationId="{00000000-0000-0000-0000-000000000000}"/>
          </ac:spMkLst>
        </pc:spChg>
      </pc:sldChg>
      <pc:sldChg chg="ord">
        <pc:chgData name="Jacqueline Fraser" userId="f40fe249310a7bf2" providerId="LiveId" clId="{7BB2258E-B16D-40E5-A92C-55C987600E87}" dt="2021-11-27T07:23:58.327" v="2642"/>
        <pc:sldMkLst>
          <pc:docMk/>
          <pc:sldMk cId="2998860191" sldId="258"/>
        </pc:sldMkLst>
      </pc:sldChg>
      <pc:sldChg chg="modSp ord">
        <pc:chgData name="Jacqueline Fraser" userId="f40fe249310a7bf2" providerId="LiveId" clId="{7BB2258E-B16D-40E5-A92C-55C987600E87}" dt="2021-11-27T07:27:37.767" v="2691"/>
        <pc:sldMkLst>
          <pc:docMk/>
          <pc:sldMk cId="3090057618" sldId="260"/>
        </pc:sldMkLst>
        <pc:spChg chg="mod">
          <ac:chgData name="Jacqueline Fraser" userId="f40fe249310a7bf2" providerId="LiveId" clId="{7BB2258E-B16D-40E5-A92C-55C987600E87}" dt="2021-11-27T07:27:37.767" v="2691"/>
          <ac:spMkLst>
            <pc:docMk/>
            <pc:sldMk cId="3090057618" sldId="260"/>
            <ac:spMk id="2" creationId="{00000000-0000-0000-0000-000000000000}"/>
          </ac:spMkLst>
        </pc:spChg>
      </pc:sldChg>
      <pc:sldChg chg="ord">
        <pc:chgData name="Jacqueline Fraser" userId="f40fe249310a7bf2" providerId="LiveId" clId="{7BB2258E-B16D-40E5-A92C-55C987600E87}" dt="2021-11-27T07:31:54.197" v="2717"/>
        <pc:sldMkLst>
          <pc:docMk/>
          <pc:sldMk cId="85045920" sldId="261"/>
        </pc:sldMkLst>
      </pc:sldChg>
      <pc:sldChg chg="del">
        <pc:chgData name="Jacqueline Fraser" userId="f40fe249310a7bf2" providerId="LiveId" clId="{7BB2258E-B16D-40E5-A92C-55C987600E87}" dt="2021-11-27T06:33:56.635" v="1326" actId="47"/>
        <pc:sldMkLst>
          <pc:docMk/>
          <pc:sldMk cId="1880750036" sldId="264"/>
        </pc:sldMkLst>
      </pc:sldChg>
      <pc:sldChg chg="del">
        <pc:chgData name="Jacqueline Fraser" userId="f40fe249310a7bf2" providerId="LiveId" clId="{7BB2258E-B16D-40E5-A92C-55C987600E87}" dt="2021-11-27T06:33:54.021" v="1325" actId="47"/>
        <pc:sldMkLst>
          <pc:docMk/>
          <pc:sldMk cId="2425111845" sldId="265"/>
        </pc:sldMkLst>
      </pc:sldChg>
      <pc:sldChg chg="del">
        <pc:chgData name="Jacqueline Fraser" userId="f40fe249310a7bf2" providerId="LiveId" clId="{7BB2258E-B16D-40E5-A92C-55C987600E87}" dt="2021-11-27T06:34:33.385" v="1341" actId="47"/>
        <pc:sldMkLst>
          <pc:docMk/>
          <pc:sldMk cId="827745076" sldId="269"/>
        </pc:sldMkLst>
      </pc:sldChg>
      <pc:sldChg chg="ord">
        <pc:chgData name="Jacqueline Fraser" userId="f40fe249310a7bf2" providerId="LiveId" clId="{7BB2258E-B16D-40E5-A92C-55C987600E87}" dt="2021-11-27T07:24:03.498" v="2644"/>
        <pc:sldMkLst>
          <pc:docMk/>
          <pc:sldMk cId="704336641" sldId="270"/>
        </pc:sldMkLst>
      </pc:sldChg>
      <pc:sldChg chg="del">
        <pc:chgData name="Jacqueline Fraser" userId="f40fe249310a7bf2" providerId="LiveId" clId="{7BB2258E-B16D-40E5-A92C-55C987600E87}" dt="2021-11-27T06:34:20.213" v="1336" actId="47"/>
        <pc:sldMkLst>
          <pc:docMk/>
          <pc:sldMk cId="1612174569" sldId="274"/>
        </pc:sldMkLst>
      </pc:sldChg>
      <pc:sldChg chg="del">
        <pc:chgData name="Jacqueline Fraser" userId="f40fe249310a7bf2" providerId="LiveId" clId="{7BB2258E-B16D-40E5-A92C-55C987600E87}" dt="2021-11-27T06:35:30.565" v="1345" actId="47"/>
        <pc:sldMkLst>
          <pc:docMk/>
          <pc:sldMk cId="1197612242" sldId="276"/>
        </pc:sldMkLst>
      </pc:sldChg>
      <pc:sldChg chg="delSp del mod">
        <pc:chgData name="Jacqueline Fraser" userId="f40fe249310a7bf2" providerId="LiveId" clId="{7BB2258E-B16D-40E5-A92C-55C987600E87}" dt="2021-11-27T06:33:34.054" v="1324" actId="47"/>
        <pc:sldMkLst>
          <pc:docMk/>
          <pc:sldMk cId="2792783273" sldId="277"/>
        </pc:sldMkLst>
        <pc:spChg chg="del">
          <ac:chgData name="Jacqueline Fraser" userId="f40fe249310a7bf2" providerId="LiveId" clId="{7BB2258E-B16D-40E5-A92C-55C987600E87}" dt="2021-11-27T06:33:27.127" v="1323" actId="478"/>
          <ac:spMkLst>
            <pc:docMk/>
            <pc:sldMk cId="2792783273" sldId="277"/>
            <ac:spMk id="2" creationId="{DE8A95FF-867D-4CB3-B6F0-175DFC581A9A}"/>
          </ac:spMkLst>
        </pc:spChg>
      </pc:sldChg>
      <pc:sldChg chg="del">
        <pc:chgData name="Jacqueline Fraser" userId="f40fe249310a7bf2" providerId="LiveId" clId="{7BB2258E-B16D-40E5-A92C-55C987600E87}" dt="2021-11-27T06:36:28.636" v="1350" actId="47"/>
        <pc:sldMkLst>
          <pc:docMk/>
          <pc:sldMk cId="1932535161" sldId="281"/>
        </pc:sldMkLst>
      </pc:sldChg>
      <pc:sldChg chg="del">
        <pc:chgData name="Jacqueline Fraser" userId="f40fe249310a7bf2" providerId="LiveId" clId="{7BB2258E-B16D-40E5-A92C-55C987600E87}" dt="2021-11-27T06:34:31.748" v="1340" actId="47"/>
        <pc:sldMkLst>
          <pc:docMk/>
          <pc:sldMk cId="4238961935" sldId="283"/>
        </pc:sldMkLst>
      </pc:sldChg>
      <pc:sldChg chg="del">
        <pc:chgData name="Jacqueline Fraser" userId="f40fe249310a7bf2" providerId="LiveId" clId="{7BB2258E-B16D-40E5-A92C-55C987600E87}" dt="2021-11-27T06:35:50.630" v="1348" actId="47"/>
        <pc:sldMkLst>
          <pc:docMk/>
          <pc:sldMk cId="1709228191" sldId="284"/>
        </pc:sldMkLst>
      </pc:sldChg>
      <pc:sldChg chg="del">
        <pc:chgData name="Jacqueline Fraser" userId="f40fe249310a7bf2" providerId="LiveId" clId="{7BB2258E-B16D-40E5-A92C-55C987600E87}" dt="2021-11-27T06:36:24.334" v="1349" actId="47"/>
        <pc:sldMkLst>
          <pc:docMk/>
          <pc:sldMk cId="2856669962" sldId="287"/>
        </pc:sldMkLst>
      </pc:sldChg>
      <pc:sldChg chg="del">
        <pc:chgData name="Jacqueline Fraser" userId="f40fe249310a7bf2" providerId="LiveId" clId="{7BB2258E-B16D-40E5-A92C-55C987600E87}" dt="2021-11-27T06:34:18.952" v="1334" actId="47"/>
        <pc:sldMkLst>
          <pc:docMk/>
          <pc:sldMk cId="2638658766" sldId="288"/>
        </pc:sldMkLst>
      </pc:sldChg>
      <pc:sldChg chg="del">
        <pc:chgData name="Jacqueline Fraser" userId="f40fe249310a7bf2" providerId="LiveId" clId="{7BB2258E-B16D-40E5-A92C-55C987600E87}" dt="2021-11-27T06:34:19.641" v="1335" actId="47"/>
        <pc:sldMkLst>
          <pc:docMk/>
          <pc:sldMk cId="1033246906" sldId="290"/>
        </pc:sldMkLst>
      </pc:sldChg>
      <pc:sldChg chg="del">
        <pc:chgData name="Jacqueline Fraser" userId="f40fe249310a7bf2" providerId="LiveId" clId="{7BB2258E-B16D-40E5-A92C-55C987600E87}" dt="2021-11-27T06:34:17.816" v="1333" actId="47"/>
        <pc:sldMkLst>
          <pc:docMk/>
          <pc:sldMk cId="2255003449" sldId="291"/>
        </pc:sldMkLst>
      </pc:sldChg>
      <pc:sldChg chg="del">
        <pc:chgData name="Jacqueline Fraser" userId="f40fe249310a7bf2" providerId="LiveId" clId="{7BB2258E-B16D-40E5-A92C-55C987600E87}" dt="2021-11-27T07:45:17.648" v="2847" actId="47"/>
        <pc:sldMkLst>
          <pc:docMk/>
          <pc:sldMk cId="351102608" sldId="292"/>
        </pc:sldMkLst>
      </pc:sldChg>
      <pc:sldChg chg="del">
        <pc:chgData name="Jacqueline Fraser" userId="f40fe249310a7bf2" providerId="LiveId" clId="{7BB2258E-B16D-40E5-A92C-55C987600E87}" dt="2021-11-27T06:35:35.395" v="1347" actId="47"/>
        <pc:sldMkLst>
          <pc:docMk/>
          <pc:sldMk cId="3060335404" sldId="293"/>
        </pc:sldMkLst>
      </pc:sldChg>
      <pc:sldChg chg="addSp delSp modSp mod ord">
        <pc:chgData name="Jacqueline Fraser" userId="f40fe249310a7bf2" providerId="LiveId" clId="{7BB2258E-B16D-40E5-A92C-55C987600E87}" dt="2021-11-27T07:50:35.472" v="3131"/>
        <pc:sldMkLst>
          <pc:docMk/>
          <pc:sldMk cId="3616467705" sldId="294"/>
        </pc:sldMkLst>
        <pc:spChg chg="mod">
          <ac:chgData name="Jacqueline Fraser" userId="f40fe249310a7bf2" providerId="LiveId" clId="{7BB2258E-B16D-40E5-A92C-55C987600E87}" dt="2021-11-27T07:30:35.957" v="2705"/>
          <ac:spMkLst>
            <pc:docMk/>
            <pc:sldMk cId="3616467705" sldId="294"/>
            <ac:spMk id="2" creationId="{79BB84AA-793F-4250-B277-5739203BCD09}"/>
          </ac:spMkLst>
        </pc:spChg>
        <pc:spChg chg="mod">
          <ac:chgData name="Jacqueline Fraser" userId="f40fe249310a7bf2" providerId="LiveId" clId="{7BB2258E-B16D-40E5-A92C-55C987600E87}" dt="2021-11-27T06:54:02.088" v="1459" actId="14100"/>
          <ac:spMkLst>
            <pc:docMk/>
            <pc:sldMk cId="3616467705" sldId="294"/>
            <ac:spMk id="5" creationId="{6D8D6D9B-C4B8-4EFE-BFA6-20EBF04AEF3A}"/>
          </ac:spMkLst>
        </pc:spChg>
        <pc:spChg chg="mod">
          <ac:chgData name="Jacqueline Fraser" userId="f40fe249310a7bf2" providerId="LiveId" clId="{7BB2258E-B16D-40E5-A92C-55C987600E87}" dt="2021-11-27T07:41:46.537" v="2832" actId="20577"/>
          <ac:spMkLst>
            <pc:docMk/>
            <pc:sldMk cId="3616467705" sldId="294"/>
            <ac:spMk id="13" creationId="{A073C513-4F5F-4FD7-8CCD-A14D6B0FF5E4}"/>
          </ac:spMkLst>
        </pc:spChg>
        <pc:spChg chg="add del mod">
          <ac:chgData name="Jacqueline Fraser" userId="f40fe249310a7bf2" providerId="LiveId" clId="{7BB2258E-B16D-40E5-A92C-55C987600E87}" dt="2021-11-27T07:35:06.486" v="2780" actId="21"/>
          <ac:spMkLst>
            <pc:docMk/>
            <pc:sldMk cId="3616467705" sldId="294"/>
            <ac:spMk id="15" creationId="{A650039C-3C5D-49FB-BE71-6EA0A5A9DB9B}"/>
          </ac:spMkLst>
        </pc:spChg>
        <pc:spChg chg="mod">
          <ac:chgData name="Jacqueline Fraser" userId="f40fe249310a7bf2" providerId="LiveId" clId="{7BB2258E-B16D-40E5-A92C-55C987600E87}" dt="2021-11-27T06:39:16.536" v="1402" actId="122"/>
          <ac:spMkLst>
            <pc:docMk/>
            <pc:sldMk cId="3616467705" sldId="294"/>
            <ac:spMk id="19" creationId="{FB4EF04C-293D-462E-BB10-080BC65EC4F5}"/>
          </ac:spMkLst>
        </pc:spChg>
        <pc:grpChg chg="mod">
          <ac:chgData name="Jacqueline Fraser" userId="f40fe249310a7bf2" providerId="LiveId" clId="{7BB2258E-B16D-40E5-A92C-55C987600E87}" dt="2021-11-27T07:41:52.645" v="2833" actId="1076"/>
          <ac:grpSpMkLst>
            <pc:docMk/>
            <pc:sldMk cId="3616467705" sldId="294"/>
            <ac:grpSpMk id="7" creationId="{659D5CAA-F4B4-4B66-9EBC-312358E253B4}"/>
          </ac:grpSpMkLst>
        </pc:grpChg>
        <pc:grpChg chg="mod">
          <ac:chgData name="Jacqueline Fraser" userId="f40fe249310a7bf2" providerId="LiveId" clId="{7BB2258E-B16D-40E5-A92C-55C987600E87}" dt="2021-11-27T07:42:16.253" v="2836" actId="1076"/>
          <ac:grpSpMkLst>
            <pc:docMk/>
            <pc:sldMk cId="3616467705" sldId="294"/>
            <ac:grpSpMk id="11" creationId="{BDD2C2F2-4FCF-444C-B0A7-C82A1B33738A}"/>
          </ac:grpSpMkLst>
        </pc:grpChg>
        <pc:grpChg chg="mod">
          <ac:chgData name="Jacqueline Fraser" userId="f40fe249310a7bf2" providerId="LiveId" clId="{7BB2258E-B16D-40E5-A92C-55C987600E87}" dt="2021-11-27T07:36:25.086" v="2791" actId="1076"/>
          <ac:grpSpMkLst>
            <pc:docMk/>
            <pc:sldMk cId="3616467705" sldId="294"/>
            <ac:grpSpMk id="20" creationId="{13DDCA4A-A5A0-4BA8-B59D-BC9ED3027C76}"/>
          </ac:grpSpMkLst>
        </pc:grpChg>
        <pc:grpChg chg="mod">
          <ac:chgData name="Jacqueline Fraser" userId="f40fe249310a7bf2" providerId="LiveId" clId="{7BB2258E-B16D-40E5-A92C-55C987600E87}" dt="2021-11-27T07:41:32.016" v="2820" actId="1076"/>
          <ac:grpSpMkLst>
            <pc:docMk/>
            <pc:sldMk cId="3616467705" sldId="294"/>
            <ac:grpSpMk id="23" creationId="{15E7945C-2DED-4C3F-8CD9-08E8214B5E31}"/>
          </ac:grpSpMkLst>
        </pc:grpChg>
        <pc:grpChg chg="mod">
          <ac:chgData name="Jacqueline Fraser" userId="f40fe249310a7bf2" providerId="LiveId" clId="{7BB2258E-B16D-40E5-A92C-55C987600E87}" dt="2021-11-27T07:40:52.315" v="2813" actId="1076"/>
          <ac:grpSpMkLst>
            <pc:docMk/>
            <pc:sldMk cId="3616467705" sldId="294"/>
            <ac:grpSpMk id="24" creationId="{54EAC38B-4A79-47DC-81C4-79AFD55190E9}"/>
          </ac:grpSpMkLst>
        </pc:grpChg>
        <pc:picChg chg="add del mod">
          <ac:chgData name="Jacqueline Fraser" userId="f40fe249310a7bf2" providerId="LiveId" clId="{7BB2258E-B16D-40E5-A92C-55C987600E87}" dt="2021-11-27T07:34:31.626" v="2774" actId="21"/>
          <ac:picMkLst>
            <pc:docMk/>
            <pc:sldMk cId="3616467705" sldId="294"/>
            <ac:picMk id="4" creationId="{C5D56960-D9D8-4491-81CF-AB05C0ECC172}"/>
          </ac:picMkLst>
        </pc:picChg>
        <pc:picChg chg="del mod">
          <ac:chgData name="Jacqueline Fraser" userId="f40fe249310a7bf2" providerId="LiveId" clId="{7BB2258E-B16D-40E5-A92C-55C987600E87}" dt="2021-11-27T07:28:32.527" v="2693" actId="478"/>
          <ac:picMkLst>
            <pc:docMk/>
            <pc:sldMk cId="3616467705" sldId="294"/>
            <ac:picMk id="8" creationId="{AA36D107-E09E-4CDC-9455-EA6E1C098916}"/>
          </ac:picMkLst>
        </pc:picChg>
        <pc:picChg chg="mod">
          <ac:chgData name="Jacqueline Fraser" userId="f40fe249310a7bf2" providerId="LiveId" clId="{7BB2258E-B16D-40E5-A92C-55C987600E87}" dt="2021-11-27T07:40:34.304" v="2809" actId="1076"/>
          <ac:picMkLst>
            <pc:docMk/>
            <pc:sldMk cId="3616467705" sldId="294"/>
            <ac:picMk id="14" creationId="{58786A5A-A0E5-44CD-ADF2-8119EF525132}"/>
          </ac:picMkLst>
        </pc:picChg>
        <pc:picChg chg="mod">
          <ac:chgData name="Jacqueline Fraser" userId="f40fe249310a7bf2" providerId="LiveId" clId="{7BB2258E-B16D-40E5-A92C-55C987600E87}" dt="2021-11-27T07:37:07.438" v="2796" actId="14100"/>
          <ac:picMkLst>
            <pc:docMk/>
            <pc:sldMk cId="3616467705" sldId="294"/>
            <ac:picMk id="16" creationId="{7C1962E3-EF76-4F68-917E-161E574F25C2}"/>
          </ac:picMkLst>
        </pc:picChg>
        <pc:picChg chg="mod">
          <ac:chgData name="Jacqueline Fraser" userId="f40fe249310a7bf2" providerId="LiveId" clId="{7BB2258E-B16D-40E5-A92C-55C987600E87}" dt="2021-11-27T07:41:26.680" v="2819" actId="1076"/>
          <ac:picMkLst>
            <pc:docMk/>
            <pc:sldMk cId="3616467705" sldId="294"/>
            <ac:picMk id="21" creationId="{9B4E4796-CB86-48D7-9C20-F2A7B585322A}"/>
          </ac:picMkLst>
        </pc:picChg>
        <pc:picChg chg="mod">
          <ac:chgData name="Jacqueline Fraser" userId="f40fe249310a7bf2" providerId="LiveId" clId="{7BB2258E-B16D-40E5-A92C-55C987600E87}" dt="2021-11-27T07:41:57.922" v="2834" actId="1076"/>
          <ac:picMkLst>
            <pc:docMk/>
            <pc:sldMk cId="3616467705" sldId="294"/>
            <ac:picMk id="22" creationId="{5BEF2DF2-38D0-4C9B-B6C4-896DC5DDCAEA}"/>
          </ac:picMkLst>
        </pc:picChg>
        <pc:picChg chg="mod">
          <ac:chgData name="Jacqueline Fraser" userId="f40fe249310a7bf2" providerId="LiveId" clId="{7BB2258E-B16D-40E5-A92C-55C987600E87}" dt="2021-11-27T07:37:56.288" v="2801" actId="1076"/>
          <ac:picMkLst>
            <pc:docMk/>
            <pc:sldMk cId="3616467705" sldId="294"/>
            <ac:picMk id="25" creationId="{9BCBD267-EF17-4BD3-9569-16B6D583D4AE}"/>
          </ac:picMkLst>
        </pc:picChg>
        <pc:picChg chg="add mod">
          <ac:chgData name="Jacqueline Fraser" userId="f40fe249310a7bf2" providerId="LiveId" clId="{7BB2258E-B16D-40E5-A92C-55C987600E87}" dt="2021-11-27T07:40:37.798" v="2810" actId="1076"/>
          <ac:picMkLst>
            <pc:docMk/>
            <pc:sldMk cId="3616467705" sldId="294"/>
            <ac:picMk id="26" creationId="{7C80FB73-AF66-43C6-A74C-A5A5BE6ECEBB}"/>
          </ac:picMkLst>
        </pc:picChg>
        <pc:picChg chg="del mod">
          <ac:chgData name="Jacqueline Fraser" userId="f40fe249310a7bf2" providerId="LiveId" clId="{7BB2258E-B16D-40E5-A92C-55C987600E87}" dt="2021-11-27T07:34:31.626" v="2774" actId="21"/>
          <ac:picMkLst>
            <pc:docMk/>
            <pc:sldMk cId="3616467705" sldId="294"/>
            <ac:picMk id="1026" creationId="{B3422EDA-7088-402B-AD23-8A072779F906}"/>
          </ac:picMkLst>
        </pc:picChg>
      </pc:sldChg>
      <pc:sldChg chg="modSp ord">
        <pc:chgData name="Jacqueline Fraser" userId="f40fe249310a7bf2" providerId="LiveId" clId="{7BB2258E-B16D-40E5-A92C-55C987600E87}" dt="2021-11-27T07:27:48.497" v="2692"/>
        <pc:sldMkLst>
          <pc:docMk/>
          <pc:sldMk cId="3672430905" sldId="296"/>
        </pc:sldMkLst>
        <pc:spChg chg="mod">
          <ac:chgData name="Jacqueline Fraser" userId="f40fe249310a7bf2" providerId="LiveId" clId="{7BB2258E-B16D-40E5-A92C-55C987600E87}" dt="2021-11-27T07:27:48.497" v="2692"/>
          <ac:spMkLst>
            <pc:docMk/>
            <pc:sldMk cId="3672430905" sldId="296"/>
            <ac:spMk id="2" creationId="{6BC8A723-5DBE-4717-9D07-E16ECE403EAE}"/>
          </ac:spMkLst>
        </pc:spChg>
      </pc:sldChg>
      <pc:sldChg chg="addSp delSp modSp mod">
        <pc:chgData name="Jacqueline Fraser" userId="f40fe249310a7bf2" providerId="LiveId" clId="{7BB2258E-B16D-40E5-A92C-55C987600E87}" dt="2021-11-27T08:25:36.877" v="4574" actId="14100"/>
        <pc:sldMkLst>
          <pc:docMk/>
          <pc:sldMk cId="751053251" sldId="297"/>
        </pc:sldMkLst>
        <pc:spChg chg="mod">
          <ac:chgData name="Jacqueline Fraser" userId="f40fe249310a7bf2" providerId="LiveId" clId="{7BB2258E-B16D-40E5-A92C-55C987600E87}" dt="2021-11-27T07:46:55.061" v="2856" actId="113"/>
          <ac:spMkLst>
            <pc:docMk/>
            <pc:sldMk cId="751053251" sldId="297"/>
            <ac:spMk id="2" creationId="{BFA367F8-2D36-49E2-BCB3-7537E3DB27CC}"/>
          </ac:spMkLst>
        </pc:spChg>
        <pc:spChg chg="del mod">
          <ac:chgData name="Jacqueline Fraser" userId="f40fe249310a7bf2" providerId="LiveId" clId="{7BB2258E-B16D-40E5-A92C-55C987600E87}" dt="2021-11-27T06:09:50.112" v="183"/>
          <ac:spMkLst>
            <pc:docMk/>
            <pc:sldMk cId="751053251" sldId="297"/>
            <ac:spMk id="3" creationId="{10612173-1ABA-4C8A-BFA8-8FDD7C8F7AF6}"/>
          </ac:spMkLst>
        </pc:spChg>
        <pc:spChg chg="add del mod">
          <ac:chgData name="Jacqueline Fraser" userId="f40fe249310a7bf2" providerId="LiveId" clId="{7BB2258E-B16D-40E5-A92C-55C987600E87}" dt="2021-11-27T06:11:52.125" v="241"/>
          <ac:spMkLst>
            <pc:docMk/>
            <pc:sldMk cId="751053251" sldId="297"/>
            <ac:spMk id="4" creationId="{DBEE8D5B-094E-4853-8ADD-5919B7A687A0}"/>
          </ac:spMkLst>
        </pc:spChg>
        <pc:spChg chg="add del mod">
          <ac:chgData name="Jacqueline Fraser" userId="f40fe249310a7bf2" providerId="LiveId" clId="{7BB2258E-B16D-40E5-A92C-55C987600E87}" dt="2021-11-27T06:14:42.879" v="336"/>
          <ac:spMkLst>
            <pc:docMk/>
            <pc:sldMk cId="751053251" sldId="297"/>
            <ac:spMk id="5" creationId="{3E606FE2-BD3E-4F4C-8D86-6F531F5AE3C6}"/>
          </ac:spMkLst>
        </pc:spChg>
        <pc:spChg chg="add mod">
          <ac:chgData name="Jacqueline Fraser" userId="f40fe249310a7bf2" providerId="LiveId" clId="{7BB2258E-B16D-40E5-A92C-55C987600E87}" dt="2021-11-27T08:24:28.852" v="4567" actId="115"/>
          <ac:spMkLst>
            <pc:docMk/>
            <pc:sldMk cId="751053251" sldId="297"/>
            <ac:spMk id="6" creationId="{61D5DB79-5492-4EE2-82F0-9C003EC0F5B1}"/>
          </ac:spMkLst>
        </pc:spChg>
        <pc:spChg chg="add mod ord">
          <ac:chgData name="Jacqueline Fraser" userId="f40fe249310a7bf2" providerId="LiveId" clId="{7BB2258E-B16D-40E5-A92C-55C987600E87}" dt="2021-11-27T08:25:36.877" v="4574" actId="14100"/>
          <ac:spMkLst>
            <pc:docMk/>
            <pc:sldMk cId="751053251" sldId="297"/>
            <ac:spMk id="8" creationId="{82B59B86-EF29-4B68-A9E5-BBE11F9C0CA4}"/>
          </ac:spMkLst>
        </pc:spChg>
        <pc:picChg chg="add mod modCrop">
          <ac:chgData name="Jacqueline Fraser" userId="f40fe249310a7bf2" providerId="LiveId" clId="{7BB2258E-B16D-40E5-A92C-55C987600E87}" dt="2021-11-27T08:25:26.059" v="4573" actId="1036"/>
          <ac:picMkLst>
            <pc:docMk/>
            <pc:sldMk cId="751053251" sldId="297"/>
            <ac:picMk id="7" creationId="{75187DED-D835-48A3-AF10-B9248D7E4CF9}"/>
          </ac:picMkLst>
        </pc:picChg>
      </pc:sldChg>
      <pc:sldChg chg="del">
        <pc:chgData name="Jacqueline Fraser" userId="f40fe249310a7bf2" providerId="LiveId" clId="{7BB2258E-B16D-40E5-A92C-55C987600E87}" dt="2021-11-27T06:34:22.479" v="1338" actId="47"/>
        <pc:sldMkLst>
          <pc:docMk/>
          <pc:sldMk cId="4036670455" sldId="298"/>
        </pc:sldMkLst>
      </pc:sldChg>
      <pc:sldChg chg="del">
        <pc:chgData name="Jacqueline Fraser" userId="f40fe249310a7bf2" providerId="LiveId" clId="{7BB2258E-B16D-40E5-A92C-55C987600E87}" dt="2021-11-27T06:34:37.678" v="1342" actId="47"/>
        <pc:sldMkLst>
          <pc:docMk/>
          <pc:sldMk cId="2434911838" sldId="299"/>
        </pc:sldMkLst>
      </pc:sldChg>
      <pc:sldChg chg="del">
        <pc:chgData name="Jacqueline Fraser" userId="f40fe249310a7bf2" providerId="LiveId" clId="{7BB2258E-B16D-40E5-A92C-55C987600E87}" dt="2021-11-27T06:34:21.758" v="1337" actId="47"/>
        <pc:sldMkLst>
          <pc:docMk/>
          <pc:sldMk cId="4073980804" sldId="300"/>
        </pc:sldMkLst>
      </pc:sldChg>
      <pc:sldChg chg="modSp mod ord">
        <pc:chgData name="Jacqueline Fraser" userId="f40fe249310a7bf2" providerId="LiveId" clId="{7BB2258E-B16D-40E5-A92C-55C987600E87}" dt="2021-11-27T16:42:48.106" v="5142" actId="12"/>
        <pc:sldMkLst>
          <pc:docMk/>
          <pc:sldMk cId="100369690" sldId="301"/>
        </pc:sldMkLst>
        <pc:spChg chg="mod">
          <ac:chgData name="Jacqueline Fraser" userId="f40fe249310a7bf2" providerId="LiveId" clId="{7BB2258E-B16D-40E5-A92C-55C987600E87}" dt="2021-11-27T16:42:48.106" v="5142" actId="12"/>
          <ac:spMkLst>
            <pc:docMk/>
            <pc:sldMk cId="100369690" sldId="301"/>
            <ac:spMk id="3" creationId="{0ED7F872-C2C0-4457-B868-8F88D7BD6461}"/>
          </ac:spMkLst>
        </pc:spChg>
        <pc:picChg chg="mod">
          <ac:chgData name="Jacqueline Fraser" userId="f40fe249310a7bf2" providerId="LiveId" clId="{7BB2258E-B16D-40E5-A92C-55C987600E87}" dt="2021-11-27T16:28:48.590" v="5066" actId="1076"/>
          <ac:picMkLst>
            <pc:docMk/>
            <pc:sldMk cId="100369690" sldId="301"/>
            <ac:picMk id="7" creationId="{2284E873-AB4A-458D-B43C-B801313140D0}"/>
          </ac:picMkLst>
        </pc:picChg>
      </pc:sldChg>
      <pc:sldChg chg="del">
        <pc:chgData name="Jacqueline Fraser" userId="f40fe249310a7bf2" providerId="LiveId" clId="{7BB2258E-B16D-40E5-A92C-55C987600E87}" dt="2021-11-27T06:34:25.003" v="1339" actId="47"/>
        <pc:sldMkLst>
          <pc:docMk/>
          <pc:sldMk cId="1682747022" sldId="302"/>
        </pc:sldMkLst>
      </pc:sldChg>
      <pc:sldChg chg="del">
        <pc:chgData name="Jacqueline Fraser" userId="f40fe249310a7bf2" providerId="LiveId" clId="{7BB2258E-B16D-40E5-A92C-55C987600E87}" dt="2021-11-27T06:15:03.092" v="340" actId="47"/>
        <pc:sldMkLst>
          <pc:docMk/>
          <pc:sldMk cId="1529634267" sldId="304"/>
        </pc:sldMkLst>
      </pc:sldChg>
      <pc:sldChg chg="addSp delSp modSp mod">
        <pc:chgData name="Jacqueline Fraser" userId="f40fe249310a7bf2" providerId="LiveId" clId="{7BB2258E-B16D-40E5-A92C-55C987600E87}" dt="2021-11-27T06:13:58.438" v="331" actId="404"/>
        <pc:sldMkLst>
          <pc:docMk/>
          <pc:sldMk cId="3578428621" sldId="305"/>
        </pc:sldMkLst>
        <pc:spChg chg="del">
          <ac:chgData name="Jacqueline Fraser" userId="f40fe249310a7bf2" providerId="LiveId" clId="{7BB2258E-B16D-40E5-A92C-55C987600E87}" dt="2021-11-27T06:05:05.777" v="3" actId="478"/>
          <ac:spMkLst>
            <pc:docMk/>
            <pc:sldMk cId="3578428621" sldId="305"/>
            <ac:spMk id="3" creationId="{86C73BD7-BB13-4B4B-AC2D-2F50E28BD201}"/>
          </ac:spMkLst>
        </pc:spChg>
        <pc:spChg chg="add mod">
          <ac:chgData name="Jacqueline Fraser" userId="f40fe249310a7bf2" providerId="LiveId" clId="{7BB2258E-B16D-40E5-A92C-55C987600E87}" dt="2021-11-27T06:13:36.002" v="326" actId="403"/>
          <ac:spMkLst>
            <pc:docMk/>
            <pc:sldMk cId="3578428621" sldId="305"/>
            <ac:spMk id="4" creationId="{F3E9DA72-0650-47EA-A99C-A2ECF4BF7475}"/>
          </ac:spMkLst>
        </pc:spChg>
        <pc:spChg chg="del">
          <ac:chgData name="Jacqueline Fraser" userId="f40fe249310a7bf2" providerId="LiveId" clId="{7BB2258E-B16D-40E5-A92C-55C987600E87}" dt="2021-11-27T06:05:02.579" v="2" actId="478"/>
          <ac:spMkLst>
            <pc:docMk/>
            <pc:sldMk cId="3578428621" sldId="305"/>
            <ac:spMk id="6" creationId="{B43A0F74-EDC9-4EEF-9446-7F5BE2783CD4}"/>
          </ac:spMkLst>
        </pc:spChg>
        <pc:spChg chg="add del mod">
          <ac:chgData name="Jacqueline Fraser" userId="f40fe249310a7bf2" providerId="LiveId" clId="{7BB2258E-B16D-40E5-A92C-55C987600E87}" dt="2021-11-27T06:09:08.248" v="151"/>
          <ac:spMkLst>
            <pc:docMk/>
            <pc:sldMk cId="3578428621" sldId="305"/>
            <ac:spMk id="7" creationId="{0D02A85A-33DE-4966-9E62-3A1B53B55239}"/>
          </ac:spMkLst>
        </pc:spChg>
        <pc:spChg chg="add mod">
          <ac:chgData name="Jacqueline Fraser" userId="f40fe249310a7bf2" providerId="LiveId" clId="{7BB2258E-B16D-40E5-A92C-55C987600E87}" dt="2021-11-27T06:13:58.438" v="331" actId="404"/>
          <ac:spMkLst>
            <pc:docMk/>
            <pc:sldMk cId="3578428621" sldId="305"/>
            <ac:spMk id="9" creationId="{61CCFA04-C7BF-4F62-ACD5-AB29B3D9BF3F}"/>
          </ac:spMkLst>
        </pc:spChg>
        <pc:picChg chg="del mod">
          <ac:chgData name="Jacqueline Fraser" userId="f40fe249310a7bf2" providerId="LiveId" clId="{7BB2258E-B16D-40E5-A92C-55C987600E87}" dt="2021-11-27T06:05:00.865" v="1" actId="478"/>
          <ac:picMkLst>
            <pc:docMk/>
            <pc:sldMk cId="3578428621" sldId="305"/>
            <ac:picMk id="5" creationId="{9B1AC2E8-3248-4116-A6BC-CBB9AF93C582}"/>
          </ac:picMkLst>
        </pc:picChg>
        <pc:picChg chg="mod">
          <ac:chgData name="Jacqueline Fraser" userId="f40fe249310a7bf2" providerId="LiveId" clId="{7BB2258E-B16D-40E5-A92C-55C987600E87}" dt="2021-11-27T06:09:15.432" v="152" actId="1076"/>
          <ac:picMkLst>
            <pc:docMk/>
            <pc:sldMk cId="3578428621" sldId="305"/>
            <ac:picMk id="8" creationId="{FD8AC2A6-78FD-4277-9C78-92DB683731D8}"/>
          </ac:picMkLst>
        </pc:picChg>
      </pc:sldChg>
      <pc:sldChg chg="del">
        <pc:chgData name="Jacqueline Fraser" userId="f40fe249310a7bf2" providerId="LiveId" clId="{7BB2258E-B16D-40E5-A92C-55C987600E87}" dt="2021-11-27T06:15:01.823" v="339" actId="47"/>
        <pc:sldMkLst>
          <pc:docMk/>
          <pc:sldMk cId="1215026228" sldId="306"/>
        </pc:sldMkLst>
      </pc:sldChg>
      <pc:sldChg chg="del">
        <pc:chgData name="Jacqueline Fraser" userId="f40fe249310a7bf2" providerId="LiveId" clId="{7BB2258E-B16D-40E5-A92C-55C987600E87}" dt="2021-11-27T06:34:04.747" v="1327" actId="47"/>
        <pc:sldMkLst>
          <pc:docMk/>
          <pc:sldMk cId="2434423759" sldId="307"/>
        </pc:sldMkLst>
      </pc:sldChg>
      <pc:sldChg chg="del">
        <pc:chgData name="Jacqueline Fraser" userId="f40fe249310a7bf2" providerId="LiveId" clId="{7BB2258E-B16D-40E5-A92C-55C987600E87}" dt="2021-11-27T06:35:31.577" v="1346" actId="47"/>
        <pc:sldMkLst>
          <pc:docMk/>
          <pc:sldMk cId="1863763593" sldId="308"/>
        </pc:sldMkLst>
      </pc:sldChg>
      <pc:sldChg chg="modSp del mod ord">
        <pc:chgData name="Jacqueline Fraser" userId="f40fe249310a7bf2" providerId="LiveId" clId="{7BB2258E-B16D-40E5-A92C-55C987600E87}" dt="2021-11-27T07:45:52.834" v="2848" actId="47"/>
        <pc:sldMkLst>
          <pc:docMk/>
          <pc:sldMk cId="2559372802" sldId="310"/>
        </pc:sldMkLst>
        <pc:spChg chg="mod">
          <ac:chgData name="Jacqueline Fraser" userId="f40fe249310a7bf2" providerId="LiveId" clId="{7BB2258E-B16D-40E5-A92C-55C987600E87}" dt="2021-11-27T07:33:01.656" v="2725" actId="20577"/>
          <ac:spMkLst>
            <pc:docMk/>
            <pc:sldMk cId="2559372802" sldId="310"/>
            <ac:spMk id="4" creationId="{C347F2B4-EF9F-48B1-9617-69B6F47613BF}"/>
          </ac:spMkLst>
        </pc:spChg>
      </pc:sldChg>
      <pc:sldChg chg="addSp delSp modSp mod">
        <pc:chgData name="Jacqueline Fraser" userId="f40fe249310a7bf2" providerId="LiveId" clId="{7BB2258E-B16D-40E5-A92C-55C987600E87}" dt="2021-11-27T15:34:30.471" v="4705" actId="1076"/>
        <pc:sldMkLst>
          <pc:docMk/>
          <pc:sldMk cId="485103062" sldId="311"/>
        </pc:sldMkLst>
        <pc:spChg chg="add mod">
          <ac:chgData name="Jacqueline Fraser" userId="f40fe249310a7bf2" providerId="LiveId" clId="{7BB2258E-B16D-40E5-A92C-55C987600E87}" dt="2021-11-27T15:34:30.471" v="4705" actId="1076"/>
          <ac:spMkLst>
            <pc:docMk/>
            <pc:sldMk cId="485103062" sldId="311"/>
            <ac:spMk id="5" creationId="{0AF9C300-52E0-4212-9575-F7D0BA9E2CB5}"/>
          </ac:spMkLst>
        </pc:spChg>
        <pc:picChg chg="del">
          <ac:chgData name="Jacqueline Fraser" userId="f40fe249310a7bf2" providerId="LiveId" clId="{7BB2258E-B16D-40E5-A92C-55C987600E87}" dt="2021-11-27T15:32:33.009" v="4575" actId="478"/>
          <ac:picMkLst>
            <pc:docMk/>
            <pc:sldMk cId="485103062" sldId="311"/>
            <ac:picMk id="2" creationId="{66A2A5BE-4029-4E27-B2C4-D855D463A1A9}"/>
          </ac:picMkLst>
        </pc:picChg>
        <pc:picChg chg="add mod">
          <ac:chgData name="Jacqueline Fraser" userId="f40fe249310a7bf2" providerId="LiveId" clId="{7BB2258E-B16D-40E5-A92C-55C987600E87}" dt="2021-11-27T15:32:56.897" v="4583" actId="1076"/>
          <ac:picMkLst>
            <pc:docMk/>
            <pc:sldMk cId="485103062" sldId="311"/>
            <ac:picMk id="4" creationId="{515D7333-12BC-4A89-8C09-6D86759D51D9}"/>
          </ac:picMkLst>
        </pc:picChg>
      </pc:sldChg>
      <pc:sldChg chg="del">
        <pc:chgData name="Jacqueline Fraser" userId="f40fe249310a7bf2" providerId="LiveId" clId="{7BB2258E-B16D-40E5-A92C-55C987600E87}" dt="2021-11-27T06:24:35.778" v="1072" actId="47"/>
        <pc:sldMkLst>
          <pc:docMk/>
          <pc:sldMk cId="3811180678" sldId="313"/>
        </pc:sldMkLst>
      </pc:sldChg>
      <pc:sldChg chg="del">
        <pc:chgData name="Jacqueline Fraser" userId="f40fe249310a7bf2" providerId="LiveId" clId="{7BB2258E-B16D-40E5-A92C-55C987600E87}" dt="2021-11-27T06:34:07.737" v="1328" actId="47"/>
        <pc:sldMkLst>
          <pc:docMk/>
          <pc:sldMk cId="1784018404" sldId="314"/>
        </pc:sldMkLst>
      </pc:sldChg>
      <pc:sldChg chg="del">
        <pc:chgData name="Jacqueline Fraser" userId="f40fe249310a7bf2" providerId="LiveId" clId="{7BB2258E-B16D-40E5-A92C-55C987600E87}" dt="2021-11-27T06:34:11.779" v="1330" actId="47"/>
        <pc:sldMkLst>
          <pc:docMk/>
          <pc:sldMk cId="1542754752" sldId="315"/>
        </pc:sldMkLst>
      </pc:sldChg>
      <pc:sldChg chg="del">
        <pc:chgData name="Jacqueline Fraser" userId="f40fe249310a7bf2" providerId="LiveId" clId="{7BB2258E-B16D-40E5-A92C-55C987600E87}" dt="2021-11-27T06:34:39.859" v="1344" actId="47"/>
        <pc:sldMkLst>
          <pc:docMk/>
          <pc:sldMk cId="3797382576" sldId="316"/>
        </pc:sldMkLst>
      </pc:sldChg>
      <pc:sldChg chg="del">
        <pc:chgData name="Jacqueline Fraser" userId="f40fe249310a7bf2" providerId="LiveId" clId="{7BB2258E-B16D-40E5-A92C-55C987600E87}" dt="2021-11-27T06:36:32.398" v="1351" actId="47"/>
        <pc:sldMkLst>
          <pc:docMk/>
          <pc:sldMk cId="324622497" sldId="317"/>
        </pc:sldMkLst>
      </pc:sldChg>
      <pc:sldChg chg="del">
        <pc:chgData name="Jacqueline Fraser" userId="f40fe249310a7bf2" providerId="LiveId" clId="{7BB2258E-B16D-40E5-A92C-55C987600E87}" dt="2021-11-27T06:34:10.471" v="1329" actId="47"/>
        <pc:sldMkLst>
          <pc:docMk/>
          <pc:sldMk cId="1863302071" sldId="318"/>
        </pc:sldMkLst>
      </pc:sldChg>
      <pc:sldChg chg="del">
        <pc:chgData name="Jacqueline Fraser" userId="f40fe249310a7bf2" providerId="LiveId" clId="{7BB2258E-B16D-40E5-A92C-55C987600E87}" dt="2021-11-27T06:34:38.619" v="1343" actId="47"/>
        <pc:sldMkLst>
          <pc:docMk/>
          <pc:sldMk cId="3593462991" sldId="319"/>
        </pc:sldMkLst>
      </pc:sldChg>
      <pc:sldChg chg="addSp delSp modSp mod ord">
        <pc:chgData name="Jacqueline Fraser" userId="f40fe249310a7bf2" providerId="LiveId" clId="{7BB2258E-B16D-40E5-A92C-55C987600E87}" dt="2021-11-27T08:14:59.404" v="4339" actId="208"/>
        <pc:sldMkLst>
          <pc:docMk/>
          <pc:sldMk cId="3407995941" sldId="320"/>
        </pc:sldMkLst>
        <pc:spChg chg="mod">
          <ac:chgData name="Jacqueline Fraser" userId="f40fe249310a7bf2" providerId="LiveId" clId="{7BB2258E-B16D-40E5-A92C-55C987600E87}" dt="2021-11-27T08:10:31.150" v="4329" actId="1076"/>
          <ac:spMkLst>
            <pc:docMk/>
            <pc:sldMk cId="3407995941" sldId="320"/>
            <ac:spMk id="6" creationId="{E3A4F8BC-DC0A-45AC-887F-2CF9BE2FDFC6}"/>
          </ac:spMkLst>
        </pc:spChg>
        <pc:picChg chg="add del mod">
          <ac:chgData name="Jacqueline Fraser" userId="f40fe249310a7bf2" providerId="LiveId" clId="{7BB2258E-B16D-40E5-A92C-55C987600E87}" dt="2021-11-27T08:13:40.960" v="4332" actId="478"/>
          <ac:picMkLst>
            <pc:docMk/>
            <pc:sldMk cId="3407995941" sldId="320"/>
            <ac:picMk id="3" creationId="{1F8819D3-DEEA-441F-89A1-C9E993DF8B74}"/>
          </ac:picMkLst>
        </pc:picChg>
        <pc:picChg chg="del">
          <ac:chgData name="Jacqueline Fraser" userId="f40fe249310a7bf2" providerId="LiveId" clId="{7BB2258E-B16D-40E5-A92C-55C987600E87}" dt="2021-11-27T08:10:54.320" v="4330" actId="478"/>
          <ac:picMkLst>
            <pc:docMk/>
            <pc:sldMk cId="3407995941" sldId="320"/>
            <ac:picMk id="4" creationId="{835057D3-BE98-4564-8E2B-47ADDD8E3236}"/>
          </ac:picMkLst>
        </pc:picChg>
        <pc:picChg chg="add mod">
          <ac:chgData name="Jacqueline Fraser" userId="f40fe249310a7bf2" providerId="LiveId" clId="{7BB2258E-B16D-40E5-A92C-55C987600E87}" dt="2021-11-27T08:14:59.404" v="4339" actId="208"/>
          <ac:picMkLst>
            <pc:docMk/>
            <pc:sldMk cId="3407995941" sldId="320"/>
            <ac:picMk id="7" creationId="{493A9474-62C0-4466-A4F0-3E41D982A9BA}"/>
          </ac:picMkLst>
        </pc:picChg>
      </pc:sldChg>
      <pc:sldChg chg="del">
        <pc:chgData name="Jacqueline Fraser" userId="f40fe249310a7bf2" providerId="LiveId" clId="{7BB2258E-B16D-40E5-A92C-55C987600E87}" dt="2021-11-27T06:34:14.377" v="1331" actId="47"/>
        <pc:sldMkLst>
          <pc:docMk/>
          <pc:sldMk cId="129505100" sldId="321"/>
        </pc:sldMkLst>
      </pc:sldChg>
      <pc:sldChg chg="del">
        <pc:chgData name="Jacqueline Fraser" userId="f40fe249310a7bf2" providerId="LiveId" clId="{7BB2258E-B16D-40E5-A92C-55C987600E87}" dt="2021-11-27T06:34:16.396" v="1332" actId="47"/>
        <pc:sldMkLst>
          <pc:docMk/>
          <pc:sldMk cId="336711372" sldId="323"/>
        </pc:sldMkLst>
      </pc:sldChg>
      <pc:sldChg chg="del">
        <pc:chgData name="Jacqueline Fraser" userId="f40fe249310a7bf2" providerId="LiveId" clId="{7BB2258E-B16D-40E5-A92C-55C987600E87}" dt="2021-11-27T06:32:08.085" v="1322" actId="47"/>
        <pc:sldMkLst>
          <pc:docMk/>
          <pc:sldMk cId="1824647849" sldId="324"/>
        </pc:sldMkLst>
      </pc:sldChg>
      <pc:sldChg chg="addSp modSp new del mod">
        <pc:chgData name="Jacqueline Fraser" userId="f40fe249310a7bf2" providerId="LiveId" clId="{7BB2258E-B16D-40E5-A92C-55C987600E87}" dt="2021-11-27T08:16:01.704" v="4340" actId="47"/>
        <pc:sldMkLst>
          <pc:docMk/>
          <pc:sldMk cId="124240049" sldId="325"/>
        </pc:sldMkLst>
        <pc:spChg chg="add mod">
          <ac:chgData name="Jacqueline Fraser" userId="f40fe249310a7bf2" providerId="LiveId" clId="{7BB2258E-B16D-40E5-A92C-55C987600E87}" dt="2021-11-27T07:27:12.708" v="2689" actId="20578"/>
          <ac:spMkLst>
            <pc:docMk/>
            <pc:sldMk cId="124240049" sldId="325"/>
            <ac:spMk id="2" creationId="{EAFBBE3B-E3AB-4D94-AA5C-0541486FD3DA}"/>
          </ac:spMkLst>
        </pc:spChg>
      </pc:sldChg>
      <pc:sldChg chg="delSp modSp del mod">
        <pc:chgData name="Jacqueline Fraser" userId="f40fe249310a7bf2" providerId="LiveId" clId="{7BB2258E-B16D-40E5-A92C-55C987600E87}" dt="2021-11-27T06:24:43.911" v="1073" actId="47"/>
        <pc:sldMkLst>
          <pc:docMk/>
          <pc:sldMk cId="1974594448" sldId="325"/>
        </pc:sldMkLst>
        <pc:spChg chg="mod">
          <ac:chgData name="Jacqueline Fraser" userId="f40fe249310a7bf2" providerId="LiveId" clId="{7BB2258E-B16D-40E5-A92C-55C987600E87}" dt="2021-11-27T06:24:29.116" v="1071" actId="20577"/>
          <ac:spMkLst>
            <pc:docMk/>
            <pc:sldMk cId="1974594448" sldId="325"/>
            <ac:spMk id="2" creationId="{DA3E4BA5-4A18-4212-905E-76A911CA2179}"/>
          </ac:spMkLst>
        </pc:spChg>
        <pc:spChg chg="del mod">
          <ac:chgData name="Jacqueline Fraser" userId="f40fe249310a7bf2" providerId="LiveId" clId="{7BB2258E-B16D-40E5-A92C-55C987600E87}" dt="2021-11-27T06:14:54.917" v="338" actId="478"/>
          <ac:spMkLst>
            <pc:docMk/>
            <pc:sldMk cId="1974594448" sldId="325"/>
            <ac:spMk id="4" creationId="{5B21651B-3C50-48EB-BEA8-7B8CC2DB9383}"/>
          </ac:spMkLst>
        </pc:spChg>
      </pc:sldChg>
      <pc:sldChg chg="addSp modSp new mod ord">
        <pc:chgData name="Jacqueline Fraser" userId="f40fe249310a7bf2" providerId="LiveId" clId="{7BB2258E-B16D-40E5-A92C-55C987600E87}" dt="2021-11-27T16:31:05.040" v="5127" actId="113"/>
        <pc:sldMkLst>
          <pc:docMk/>
          <pc:sldMk cId="237942584" sldId="326"/>
        </pc:sldMkLst>
        <pc:spChg chg="mod">
          <ac:chgData name="Jacqueline Fraser" userId="f40fe249310a7bf2" providerId="LiveId" clId="{7BB2258E-B16D-40E5-A92C-55C987600E87}" dt="2021-11-27T07:19:25.707" v="2390" actId="1076"/>
          <ac:spMkLst>
            <pc:docMk/>
            <pc:sldMk cId="237942584" sldId="326"/>
            <ac:spMk id="2" creationId="{21056E68-4937-41F9-A2A8-25BD55AB1CCC}"/>
          </ac:spMkLst>
        </pc:spChg>
        <pc:spChg chg="add mod">
          <ac:chgData name="Jacqueline Fraser" userId="f40fe249310a7bf2" providerId="LiveId" clId="{7BB2258E-B16D-40E5-A92C-55C987600E87}" dt="2021-11-27T16:31:05.040" v="5127" actId="113"/>
          <ac:spMkLst>
            <pc:docMk/>
            <pc:sldMk cId="237942584" sldId="326"/>
            <ac:spMk id="3" creationId="{31DF3CF2-6516-4B55-81F0-510DA55D5A13}"/>
          </ac:spMkLst>
        </pc:spChg>
      </pc:sldChg>
      <pc:sldChg chg="addSp modSp new mod ord">
        <pc:chgData name="Jacqueline Fraser" userId="f40fe249310a7bf2" providerId="LiveId" clId="{7BB2258E-B16D-40E5-A92C-55C987600E87}" dt="2021-11-27T08:09:57.026" v="4300" actId="14100"/>
        <pc:sldMkLst>
          <pc:docMk/>
          <pc:sldMk cId="2490864460" sldId="327"/>
        </pc:sldMkLst>
        <pc:spChg chg="mod">
          <ac:chgData name="Jacqueline Fraser" userId="f40fe249310a7bf2" providerId="LiveId" clId="{7BB2258E-B16D-40E5-A92C-55C987600E87}" dt="2021-11-27T07:34:12.646" v="2773" actId="115"/>
          <ac:spMkLst>
            <pc:docMk/>
            <pc:sldMk cId="2490864460" sldId="327"/>
            <ac:spMk id="2" creationId="{D476BBE8-573C-4955-8519-1BA58ED4057B}"/>
          </ac:spMkLst>
        </pc:spChg>
        <pc:grpChg chg="add mod">
          <ac:chgData name="Jacqueline Fraser" userId="f40fe249310a7bf2" providerId="LiveId" clId="{7BB2258E-B16D-40E5-A92C-55C987600E87}" dt="2021-11-27T07:44:14.753" v="2844" actId="1076"/>
          <ac:grpSpMkLst>
            <pc:docMk/>
            <pc:sldMk cId="2490864460" sldId="327"/>
            <ac:grpSpMk id="7" creationId="{D61E4EC0-1A8A-4492-8185-FD82276F4485}"/>
          </ac:grpSpMkLst>
        </pc:grpChg>
        <pc:picChg chg="add mod">
          <ac:chgData name="Jacqueline Fraser" userId="f40fe249310a7bf2" providerId="LiveId" clId="{7BB2258E-B16D-40E5-A92C-55C987600E87}" dt="2021-11-27T07:44:10.056" v="2843" actId="164"/>
          <ac:picMkLst>
            <pc:docMk/>
            <pc:sldMk cId="2490864460" sldId="327"/>
            <ac:picMk id="3" creationId="{1517B3C9-1B8B-4F5C-AA5B-43DF9E6096C6}"/>
          </ac:picMkLst>
        </pc:picChg>
        <pc:picChg chg="add mod">
          <ac:chgData name="Jacqueline Fraser" userId="f40fe249310a7bf2" providerId="LiveId" clId="{7BB2258E-B16D-40E5-A92C-55C987600E87}" dt="2021-11-27T07:44:10.056" v="2843" actId="164"/>
          <ac:picMkLst>
            <pc:docMk/>
            <pc:sldMk cId="2490864460" sldId="327"/>
            <ac:picMk id="4" creationId="{612DE0EB-0B79-4E0A-83D9-61E6E524F4B2}"/>
          </ac:picMkLst>
        </pc:picChg>
        <pc:picChg chg="add mod">
          <ac:chgData name="Jacqueline Fraser" userId="f40fe249310a7bf2" providerId="LiveId" clId="{7BB2258E-B16D-40E5-A92C-55C987600E87}" dt="2021-11-27T07:43:25.726" v="2839" actId="1076"/>
          <ac:picMkLst>
            <pc:docMk/>
            <pc:sldMk cId="2490864460" sldId="327"/>
            <ac:picMk id="5" creationId="{01524B06-6809-4DAA-98AC-BAFB6542E6DB}"/>
          </ac:picMkLst>
        </pc:picChg>
        <pc:picChg chg="add mod">
          <ac:chgData name="Jacqueline Fraser" userId="f40fe249310a7bf2" providerId="LiveId" clId="{7BB2258E-B16D-40E5-A92C-55C987600E87}" dt="2021-11-27T07:43:52.778" v="2842" actId="1076"/>
          <ac:picMkLst>
            <pc:docMk/>
            <pc:sldMk cId="2490864460" sldId="327"/>
            <ac:picMk id="6" creationId="{706FBDE3-163A-426D-80FB-57D8AF486BA4}"/>
          </ac:picMkLst>
        </pc:picChg>
        <pc:picChg chg="add mod">
          <ac:chgData name="Jacqueline Fraser" userId="f40fe249310a7bf2" providerId="LiveId" clId="{7BB2258E-B16D-40E5-A92C-55C987600E87}" dt="2021-11-27T08:09:57.026" v="4300" actId="14100"/>
          <ac:picMkLst>
            <pc:docMk/>
            <pc:sldMk cId="2490864460" sldId="327"/>
            <ac:picMk id="9" creationId="{3F3C5364-78D8-44D0-9886-CA421FB3EA08}"/>
          </ac:picMkLst>
        </pc:picChg>
      </pc:sldChg>
      <pc:sldChg chg="modSp new del mod">
        <pc:chgData name="Jacqueline Fraser" userId="f40fe249310a7bf2" providerId="LiveId" clId="{7BB2258E-B16D-40E5-A92C-55C987600E87}" dt="2021-11-27T08:10:06.252" v="4301" actId="47"/>
        <pc:sldMkLst>
          <pc:docMk/>
          <pc:sldMk cId="616854213" sldId="328"/>
        </pc:sldMkLst>
        <pc:spChg chg="mod">
          <ac:chgData name="Jacqueline Fraser" userId="f40fe249310a7bf2" providerId="LiveId" clId="{7BB2258E-B16D-40E5-A92C-55C987600E87}" dt="2021-11-27T07:51:04.020" v="3152" actId="20577"/>
          <ac:spMkLst>
            <pc:docMk/>
            <pc:sldMk cId="616854213" sldId="328"/>
            <ac:spMk id="2" creationId="{9AD915C4-29FF-44C3-AF8B-D9EC2E5CF4D2}"/>
          </ac:spMkLst>
        </pc:spChg>
      </pc:sldChg>
      <pc:sldChg chg="addSp modSp new mod">
        <pc:chgData name="Jacqueline Fraser" userId="f40fe249310a7bf2" providerId="LiveId" clId="{7BB2258E-B16D-40E5-A92C-55C987600E87}" dt="2021-11-27T08:08:35.658" v="4294" actId="1076"/>
        <pc:sldMkLst>
          <pc:docMk/>
          <pc:sldMk cId="722950840" sldId="329"/>
        </pc:sldMkLst>
        <pc:spChg chg="mod">
          <ac:chgData name="Jacqueline Fraser" userId="f40fe249310a7bf2" providerId="LiveId" clId="{7BB2258E-B16D-40E5-A92C-55C987600E87}" dt="2021-11-27T07:55:13.843" v="3230" actId="115"/>
          <ac:spMkLst>
            <pc:docMk/>
            <pc:sldMk cId="722950840" sldId="329"/>
            <ac:spMk id="2" creationId="{7D9160DF-6583-4440-A32C-040CDE3AD375}"/>
          </ac:spMkLst>
        </pc:spChg>
        <pc:spChg chg="add mod">
          <ac:chgData name="Jacqueline Fraser" userId="f40fe249310a7bf2" providerId="LiveId" clId="{7BB2258E-B16D-40E5-A92C-55C987600E87}" dt="2021-11-27T08:08:35.658" v="4294" actId="1076"/>
          <ac:spMkLst>
            <pc:docMk/>
            <pc:sldMk cId="722950840" sldId="329"/>
            <ac:spMk id="4" creationId="{45FD7AE1-AB91-4729-B486-6173E0FB8979}"/>
          </ac:spMkLst>
        </pc:spChg>
      </pc:sldChg>
      <pc:sldChg chg="addSp delSp modSp new del mod ord">
        <pc:chgData name="Jacqueline Fraser" userId="f40fe249310a7bf2" providerId="LiveId" clId="{7BB2258E-B16D-40E5-A92C-55C987600E87}" dt="2021-11-27T16:22:54.039" v="4868" actId="47"/>
        <pc:sldMkLst>
          <pc:docMk/>
          <pc:sldMk cId="68151163" sldId="330"/>
        </pc:sldMkLst>
        <pc:spChg chg="add del mod">
          <ac:chgData name="Jacqueline Fraser" userId="f40fe249310a7bf2" providerId="LiveId" clId="{7BB2258E-B16D-40E5-A92C-55C987600E87}" dt="2021-11-27T16:21:30.643" v="4821"/>
          <ac:spMkLst>
            <pc:docMk/>
            <pc:sldMk cId="68151163" sldId="330"/>
            <ac:spMk id="3" creationId="{07D6D754-E232-4196-9CE1-D42AEB0FA9A4}"/>
          </ac:spMkLst>
        </pc:spChg>
      </pc:sldChg>
      <pc:sldChg chg="addSp modSp new mod">
        <pc:chgData name="Jacqueline Fraser" userId="f40fe249310a7bf2" providerId="LiveId" clId="{7BB2258E-B16D-40E5-A92C-55C987600E87}" dt="2021-11-27T16:19:05.737" v="4788" actId="2711"/>
        <pc:sldMkLst>
          <pc:docMk/>
          <pc:sldMk cId="3675672767" sldId="331"/>
        </pc:sldMkLst>
        <pc:spChg chg="mod">
          <ac:chgData name="Jacqueline Fraser" userId="f40fe249310a7bf2" providerId="LiveId" clId="{7BB2258E-B16D-40E5-A92C-55C987600E87}" dt="2021-11-27T16:17:58.102" v="4780" actId="14100"/>
          <ac:spMkLst>
            <pc:docMk/>
            <pc:sldMk cId="3675672767" sldId="331"/>
            <ac:spMk id="2" creationId="{EFCC0840-A365-48F3-AB7A-FEECAD30FE97}"/>
          </ac:spMkLst>
        </pc:spChg>
        <pc:spChg chg="add mod">
          <ac:chgData name="Jacqueline Fraser" userId="f40fe249310a7bf2" providerId="LiveId" clId="{7BB2258E-B16D-40E5-A92C-55C987600E87}" dt="2021-11-27T16:19:05.737" v="4788" actId="2711"/>
          <ac:spMkLst>
            <pc:docMk/>
            <pc:sldMk cId="3675672767" sldId="331"/>
            <ac:spMk id="4" creationId="{65D1D688-1888-44B0-9691-71B6BC50C8CA}"/>
          </ac:spMkLst>
        </pc:spChg>
      </pc:sldChg>
      <pc:sldChg chg="addSp modSp new mod">
        <pc:chgData name="Jacqueline Fraser" userId="f40fe249310a7bf2" providerId="LiveId" clId="{7BB2258E-B16D-40E5-A92C-55C987600E87}" dt="2021-11-27T16:21:10.531" v="4817" actId="14100"/>
        <pc:sldMkLst>
          <pc:docMk/>
          <pc:sldMk cId="597459426" sldId="332"/>
        </pc:sldMkLst>
        <pc:spChg chg="mod">
          <ac:chgData name="Jacqueline Fraser" userId="f40fe249310a7bf2" providerId="LiveId" clId="{7BB2258E-B16D-40E5-A92C-55C987600E87}" dt="2021-11-27T16:19:37.431" v="4804" actId="14100"/>
          <ac:spMkLst>
            <pc:docMk/>
            <pc:sldMk cId="597459426" sldId="332"/>
            <ac:spMk id="2" creationId="{5C3D0F42-E678-47F9-BC96-7497C66C9586}"/>
          </ac:spMkLst>
        </pc:spChg>
        <pc:spChg chg="add mod">
          <ac:chgData name="Jacqueline Fraser" userId="f40fe249310a7bf2" providerId="LiveId" clId="{7BB2258E-B16D-40E5-A92C-55C987600E87}" dt="2021-11-27T16:21:10.531" v="4817" actId="14100"/>
          <ac:spMkLst>
            <pc:docMk/>
            <pc:sldMk cId="597459426" sldId="332"/>
            <ac:spMk id="4" creationId="{71E39F18-352D-418F-ADD9-F814D56B7131}"/>
          </ac:spMkLst>
        </pc:spChg>
      </pc:sldChg>
      <pc:sldChg chg="addSp modSp new mod">
        <pc:chgData name="Jacqueline Fraser" userId="f40fe249310a7bf2" providerId="LiveId" clId="{7BB2258E-B16D-40E5-A92C-55C987600E87}" dt="2021-11-27T16:22:41.355" v="4867" actId="255"/>
        <pc:sldMkLst>
          <pc:docMk/>
          <pc:sldMk cId="4129556486" sldId="333"/>
        </pc:sldMkLst>
        <pc:spChg chg="mod">
          <ac:chgData name="Jacqueline Fraser" userId="f40fe249310a7bf2" providerId="LiveId" clId="{7BB2258E-B16D-40E5-A92C-55C987600E87}" dt="2021-11-27T16:21:54.286" v="4858" actId="14100"/>
          <ac:spMkLst>
            <pc:docMk/>
            <pc:sldMk cId="4129556486" sldId="333"/>
            <ac:spMk id="2" creationId="{21DF4FB0-7DA0-4993-9EF2-9BBB6E8E33C9}"/>
          </ac:spMkLst>
        </pc:spChg>
        <pc:spChg chg="add mod">
          <ac:chgData name="Jacqueline Fraser" userId="f40fe249310a7bf2" providerId="LiveId" clId="{7BB2258E-B16D-40E5-A92C-55C987600E87}" dt="2021-11-27T16:22:41.355" v="4867" actId="255"/>
          <ac:spMkLst>
            <pc:docMk/>
            <pc:sldMk cId="4129556486" sldId="333"/>
            <ac:spMk id="4" creationId="{6E6186E8-7F88-4382-A8CA-B5391F3B0CFF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6D4C1C-DCAB-4AB6-B41D-A43751975E79}" type="datetimeFigureOut">
              <a:rPr lang="en-CA" smtClean="0"/>
              <a:t>2021-11-27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D64682-C652-4A6F-9591-72A5D4BA812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557786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C4C2CD-C6E8-40A6-AE3A-ACCA477E8F6A}" type="datetimeFigureOut">
              <a:rPr lang="en-CA" smtClean="0"/>
              <a:t>2021-11-27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907D27-3EA7-4114-8E11-91B9288BD9F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1207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907D27-3EA7-4114-8E11-91B9288BD9F1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39476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07D27-3EA7-4114-8E11-91B9288BD9F1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62197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907D27-3EA7-4114-8E11-91B9288BD9F1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89733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6379B7E-3B0A-43E3-8EAD-A1286D456EBB}" type="datetimeFigureOut">
              <a:rPr lang="en-CA" smtClean="0"/>
              <a:t>2021-11-27</a:t>
            </a:fld>
            <a:endParaRPr lang="en-CA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0DAE3EC-C1A4-44DB-8122-A175F253CB23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79B7E-3B0A-43E3-8EAD-A1286D456EBB}" type="datetimeFigureOut">
              <a:rPr lang="en-CA" smtClean="0"/>
              <a:t>2021-11-27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E3EC-C1A4-44DB-8122-A175F253CB2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56379B7E-3B0A-43E3-8EAD-A1286D456EBB}" type="datetimeFigureOut">
              <a:rPr lang="en-CA" smtClean="0"/>
              <a:t>2021-11-27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0DAE3EC-C1A4-44DB-8122-A175F253CB2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79B7E-3B0A-43E3-8EAD-A1286D456EBB}" type="datetimeFigureOut">
              <a:rPr lang="en-CA" smtClean="0"/>
              <a:t>2021-11-27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E3EC-C1A4-44DB-8122-A175F253CB2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6379B7E-3B0A-43E3-8EAD-A1286D456EBB}" type="datetimeFigureOut">
              <a:rPr lang="en-CA" smtClean="0"/>
              <a:t>2021-11-27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20DAE3EC-C1A4-44DB-8122-A175F253CB23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79B7E-3B0A-43E3-8EAD-A1286D456EBB}" type="datetimeFigureOut">
              <a:rPr lang="en-CA" smtClean="0"/>
              <a:t>2021-11-27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E3EC-C1A4-44DB-8122-A175F253CB2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79B7E-3B0A-43E3-8EAD-A1286D456EBB}" type="datetimeFigureOut">
              <a:rPr lang="en-CA" smtClean="0"/>
              <a:t>2021-11-27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E3EC-C1A4-44DB-8122-A175F253CB2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79B7E-3B0A-43E3-8EAD-A1286D456EBB}" type="datetimeFigureOut">
              <a:rPr lang="en-CA" smtClean="0"/>
              <a:t>2021-11-27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E3EC-C1A4-44DB-8122-A175F253CB2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6379B7E-3B0A-43E3-8EAD-A1286D456EBB}" type="datetimeFigureOut">
              <a:rPr lang="en-CA" smtClean="0"/>
              <a:t>2021-11-27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E3EC-C1A4-44DB-8122-A175F253CB2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79B7E-3B0A-43E3-8EAD-A1286D456EBB}" type="datetimeFigureOut">
              <a:rPr lang="en-CA" smtClean="0"/>
              <a:t>2021-11-27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E3EC-C1A4-44DB-8122-A175F253CB2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79B7E-3B0A-43E3-8EAD-A1286D456EBB}" type="datetimeFigureOut">
              <a:rPr lang="en-CA" smtClean="0"/>
              <a:t>2021-11-27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E3EC-C1A4-44DB-8122-A175F253CB23}" type="slidenum">
              <a:rPr lang="en-CA" smtClean="0"/>
              <a:t>‹#›</a:t>
            </a:fld>
            <a:endParaRPr lang="en-CA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6379B7E-3B0A-43E3-8EAD-A1286D456EBB}" type="datetimeFigureOut">
              <a:rPr lang="en-CA" smtClean="0"/>
              <a:t>2021-11-27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0DAE3EC-C1A4-44DB-8122-A175F253CB23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hyperlink" Target="mailto:fmgroup.london@gmail.com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hca-london.ca/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brolondongroup.ca/" TargetMode="External"/><Relationship Id="rId2" Type="http://schemas.openxmlformats.org/officeDocument/2006/relationships/hyperlink" Target="mailto:fmgroup.london@gmail.com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D8AC2A6-78FD-4277-9C78-92DB683731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5186610"/>
            <a:ext cx="1728192" cy="1010829"/>
          </a:xfrm>
          <a:prstGeom prst="rect">
            <a:avLst/>
          </a:prstGeom>
        </p:spPr>
      </p:pic>
      <p:sp>
        <p:nvSpPr>
          <p:cNvPr id="4" name="Subtitle 3">
            <a:extLst>
              <a:ext uri="{FF2B5EF4-FFF2-40B4-BE49-F238E27FC236}">
                <a16:creationId xmlns:a16="http://schemas.microsoft.com/office/drawing/2014/main" id="{F3E9DA72-0650-47EA-A99C-A2ECF4BF74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71761" y="1268760"/>
            <a:ext cx="6120680" cy="3816424"/>
          </a:xfrm>
        </p:spPr>
        <p:txBody>
          <a:bodyPr>
            <a:normAutofit fontScale="92500" lnSpcReduction="20000"/>
          </a:bodyPr>
          <a:lstStyle/>
          <a:p>
            <a:r>
              <a:rPr lang="en-CA" sz="4300" u="sng" dirty="0"/>
              <a:t>VIRTUAL EDUCATION DAY</a:t>
            </a:r>
          </a:p>
          <a:p>
            <a:endParaRPr lang="en-US" sz="3200" dirty="0"/>
          </a:p>
          <a:p>
            <a:r>
              <a:rPr lang="en-US" sz="3900" b="1" dirty="0"/>
              <a:t>Fibromyalgia London Group</a:t>
            </a:r>
          </a:p>
          <a:p>
            <a:r>
              <a:rPr lang="en-US" sz="3500" b="1" i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Helping You Thrive While </a:t>
            </a:r>
          </a:p>
          <a:p>
            <a:r>
              <a:rPr lang="en-US" sz="3500" b="1" i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Living with Fibromyalgia</a:t>
            </a:r>
          </a:p>
          <a:p>
            <a:endParaRPr lang="en-US" sz="2400" dirty="0">
              <a:solidFill>
                <a:schemeClr val="bg1"/>
              </a:solidFill>
              <a:ea typeface="Cambria" panose="02040503050406030204" pitchFamily="18" charset="0"/>
            </a:endParaRPr>
          </a:p>
          <a:p>
            <a:r>
              <a:rPr lang="en-US" sz="2400" dirty="0">
                <a:solidFill>
                  <a:schemeClr val="bg1"/>
                </a:solidFill>
                <a:ea typeface="Cambria" panose="02040503050406030204" pitchFamily="18" charset="0"/>
              </a:rPr>
              <a:t>Presented by:</a:t>
            </a:r>
          </a:p>
          <a:p>
            <a:r>
              <a:rPr lang="en-CA" sz="2400" dirty="0">
                <a:solidFill>
                  <a:schemeClr val="bg1"/>
                </a:solidFill>
              </a:rPr>
              <a:t>Jacqueline Fraser, Founder/Group Mentor</a:t>
            </a:r>
          </a:p>
          <a:p>
            <a:r>
              <a:rPr lang="en-US" sz="2400" dirty="0">
                <a:solidFill>
                  <a:schemeClr val="bg1"/>
                </a:solidFill>
                <a:ea typeface="Cambria" panose="02040503050406030204" pitchFamily="18" charset="0"/>
              </a:rPr>
              <a:t> </a:t>
            </a:r>
            <a:endParaRPr lang="en-US" sz="3200" dirty="0">
              <a:solidFill>
                <a:schemeClr val="bg1"/>
              </a:solidFill>
              <a:ea typeface="Cambria" panose="02040503050406030204" pitchFamily="18" charset="0"/>
            </a:endParaRPr>
          </a:p>
          <a:p>
            <a:endParaRPr lang="en-US" sz="3300" dirty="0"/>
          </a:p>
          <a:p>
            <a:endParaRPr lang="en-C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CCFA04-C7BF-4F62-ACD5-AB29B3D9BF3F}"/>
              </a:ext>
            </a:extLst>
          </p:cNvPr>
          <p:cNvSpPr txBox="1"/>
          <p:nvPr/>
        </p:nvSpPr>
        <p:spPr>
          <a:xfrm>
            <a:off x="3131841" y="5338081"/>
            <a:ext cx="576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2400" dirty="0">
                <a:solidFill>
                  <a:schemeClr val="bg1"/>
                </a:solidFill>
              </a:rPr>
              <a:t>Saturday, November 27, 2021</a:t>
            </a:r>
          </a:p>
          <a:p>
            <a:pPr algn="r"/>
            <a:r>
              <a:rPr lang="en-CA" sz="2400" dirty="0">
                <a:solidFill>
                  <a:schemeClr val="bg1"/>
                </a:solidFill>
              </a:rPr>
              <a:t>11:00-12:30pm ET on Zoom</a:t>
            </a:r>
            <a:endParaRPr lang="en-CA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428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8" y="332656"/>
            <a:ext cx="8028384" cy="576064"/>
          </a:xfrm>
        </p:spPr>
        <p:txBody>
          <a:bodyPr>
            <a:normAutofit/>
          </a:bodyPr>
          <a:lstStyle/>
          <a:p>
            <a:pPr algn="ctr"/>
            <a:r>
              <a:rPr lang="en-CA" sz="3200" u="sng" dirty="0">
                <a:solidFill>
                  <a:schemeClr val="accent2">
                    <a:lumMod val="50000"/>
                  </a:schemeClr>
                </a:solidFill>
              </a:rPr>
              <a:t>How is fibromyalgia diagnosed now?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4941168"/>
            <a:ext cx="770485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u="sng" dirty="0"/>
              <a:t>ACR 2010 Diagnostic Criteria</a:t>
            </a:r>
            <a:r>
              <a:rPr lang="en-CA" b="1" dirty="0"/>
              <a:t> </a:t>
            </a:r>
            <a:r>
              <a:rPr lang="en-CA" sz="1600" i="1" dirty="0"/>
              <a:t>(modified in 2011, 2016)</a:t>
            </a:r>
            <a:endParaRPr lang="en-CA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/>
              <a:t>Widespread Pain Index for past 7 days: identify pain/tenderness in 19 regions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/>
              <a:t>Symptom Severity Scale (0-3) for past 7 days: fatigue, cognitive, sleep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/>
              <a:t>Symptom Identification (0-1) for past 6 months: abdominal pain, depression, headache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/>
              <a:t>All reported symptoms must have been present for at least 3 months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Combined WPI &amp; SSS maximum score of 31, can self-report 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5" y="1052736"/>
            <a:ext cx="5356054" cy="384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336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D2FDE-402B-419F-84D9-5D44E6DF1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332656"/>
            <a:ext cx="7643192" cy="588680"/>
          </a:xfrm>
        </p:spPr>
        <p:txBody>
          <a:bodyPr>
            <a:normAutofit fontScale="90000"/>
          </a:bodyPr>
          <a:lstStyle/>
          <a:p>
            <a:r>
              <a:rPr lang="en-CA" u="sng" dirty="0">
                <a:solidFill>
                  <a:schemeClr val="accent2">
                    <a:lumMod val="50000"/>
                  </a:schemeClr>
                </a:solidFill>
              </a:rPr>
              <a:t>Where do I go to get a diagnosis?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D7F872-C2C0-4457-B868-8F88D7BD6461}"/>
              </a:ext>
            </a:extLst>
          </p:cNvPr>
          <p:cNvSpPr txBox="1"/>
          <p:nvPr/>
        </p:nvSpPr>
        <p:spPr>
          <a:xfrm>
            <a:off x="323528" y="979468"/>
            <a:ext cx="7467128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Your Family Doctor for diagnosis and treatment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No blood test, lab or diagnostic test, or imaging study to confirm diagnosis, although these may be used to rule out other diseases</a:t>
            </a:r>
            <a:endParaRPr lang="en-CA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/>
              <a:t>FM is no longer considered related to Rheumatology.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/>
              <a:t>Currently, FM does not fall under any medical category/classification.</a:t>
            </a:r>
          </a:p>
          <a:p>
            <a:endParaRPr lang="en-US" sz="1400" b="1" u="sng" dirty="0"/>
          </a:p>
          <a:p>
            <a:r>
              <a:rPr lang="en-US" sz="2400" b="1" u="sng" dirty="0"/>
              <a:t>Some Facts: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FM affects between 2-4% of Canadians (760K-1.5M)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Most people with FM are women (80 to 90%)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Although painful, FM does not lead to permanent joint damage or deformity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People with chronic illnesses such as Myalgic Encephalomyelitis, Environmental Sensitivities,  Rheumatoid Arthritis (RA), Osteoarthritis,  Systemic Lupus Erythematosus (commonly called lupus) and Sjogren’s Syndrome can also have FM</a:t>
            </a:r>
            <a:endParaRPr lang="en-CA" sz="2000" dirty="0"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2284E873-AB4A-458D-B43C-B801313140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2590">
            <a:off x="6495381" y="2961584"/>
            <a:ext cx="2412814" cy="160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69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38" b="29687"/>
          <a:stretch/>
        </p:blipFill>
        <p:spPr>
          <a:xfrm>
            <a:off x="1043608" y="1484783"/>
            <a:ext cx="5976664" cy="35068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6FFBF00-1ACB-4E52-9864-5ACAEE4F21A8}"/>
              </a:ext>
            </a:extLst>
          </p:cNvPr>
          <p:cNvSpPr txBox="1">
            <a:spLocks/>
          </p:cNvSpPr>
          <p:nvPr/>
        </p:nvSpPr>
        <p:spPr>
          <a:xfrm>
            <a:off x="297950" y="116631"/>
            <a:ext cx="7730433" cy="1368151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CA" sz="8000" dirty="0">
                <a:solidFill>
                  <a:schemeClr val="accent2">
                    <a:lumMod val="50000"/>
                  </a:schemeClr>
                </a:solidFill>
              </a:rPr>
              <a:t>YOU HAVE BEEN</a:t>
            </a:r>
          </a:p>
          <a:p>
            <a:pPr algn="ctr"/>
            <a:r>
              <a:rPr lang="en-CA" sz="8000" dirty="0">
                <a:solidFill>
                  <a:schemeClr val="accent2">
                    <a:lumMod val="50000"/>
                  </a:schemeClr>
                </a:solidFill>
              </a:rPr>
              <a:t> DIAGNOSED WITH FIBROMYALGIA</a:t>
            </a:r>
            <a:endParaRPr lang="en-CA" sz="8000" u="sng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en-CA" sz="6200" u="sng" dirty="0">
                <a:solidFill>
                  <a:schemeClr val="accent2">
                    <a:lumMod val="50000"/>
                  </a:schemeClr>
                </a:solidFill>
              </a:rPr>
              <a:t>NOW WHAT?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8DF6E3-EF32-4780-B496-5ABF31E779FC}"/>
              </a:ext>
            </a:extLst>
          </p:cNvPr>
          <p:cNvSpPr txBox="1"/>
          <p:nvPr/>
        </p:nvSpPr>
        <p:spPr>
          <a:xfrm>
            <a:off x="309024" y="5373217"/>
            <a:ext cx="7586418" cy="89255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2600" dirty="0"/>
              <a:t>Your New “Norm” is Living with Fibromyalgia –</a:t>
            </a:r>
          </a:p>
          <a:p>
            <a:pPr algn="ctr"/>
            <a:r>
              <a:rPr lang="en-CA" sz="2600" dirty="0"/>
              <a:t>a </a:t>
            </a:r>
            <a:r>
              <a:rPr lang="en-CA" sz="2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chronic</a:t>
            </a:r>
            <a:r>
              <a:rPr lang="en-CA" sz="2600" dirty="0"/>
              <a:t>, </a:t>
            </a:r>
            <a:r>
              <a:rPr lang="en-CA" sz="2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invisible</a:t>
            </a:r>
            <a:r>
              <a:rPr lang="en-CA" sz="2600" dirty="0"/>
              <a:t>, </a:t>
            </a:r>
            <a:r>
              <a:rPr lang="en-CA" sz="2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life-altering</a:t>
            </a:r>
            <a:r>
              <a:rPr lang="en-CA" sz="2600" dirty="0"/>
              <a:t> illness</a:t>
            </a:r>
          </a:p>
        </p:txBody>
      </p:sp>
    </p:spTree>
    <p:extLst>
      <p:ext uri="{BB962C8B-B14F-4D97-AF65-F5344CB8AC3E}">
        <p14:creationId xmlns:p14="http://schemas.microsoft.com/office/powerpoint/2010/main" val="850459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160DF-6583-4440-A32C-040CDE3AD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CA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DOES FIBROMYALGIA LONDON </a:t>
            </a:r>
            <a:r>
              <a:rPr lang="en-CA" u="sng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 SUPPORT ITS MEMBERS?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FD7AE1-AB91-4729-B486-6173E0FB8979}"/>
              </a:ext>
            </a:extLst>
          </p:cNvPr>
          <p:cNvSpPr txBox="1"/>
          <p:nvPr/>
        </p:nvSpPr>
        <p:spPr>
          <a:xfrm>
            <a:off x="251520" y="1719610"/>
            <a:ext cx="7972328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sz="2200" dirty="0">
                <a:latin typeface="inherit"/>
              </a:rPr>
              <a:t>Led by facilitators with FM and other comorbidities, we offer:</a:t>
            </a:r>
          </a:p>
          <a:p>
            <a:pPr marL="263525" indent="-263525" algn="l" fontAlgn="base">
              <a:buFont typeface="Arial" panose="020B0604020202020204" pitchFamily="34" charset="0"/>
              <a:buChar char="•"/>
            </a:pPr>
            <a:r>
              <a:rPr lang="en-US" sz="2200" b="1" i="1" dirty="0">
                <a:effectLst/>
                <a:latin typeface="inherit"/>
              </a:rPr>
              <a:t>Programs and Activities -</a:t>
            </a:r>
            <a:r>
              <a:rPr lang="en-US" sz="2200" b="0" i="0" dirty="0">
                <a:effectLst/>
                <a:latin typeface="inherit"/>
              </a:rPr>
              <a:t> focus on BODY + MIND + SPIRIT </a:t>
            </a:r>
          </a:p>
          <a:p>
            <a:pPr marL="263525" indent="-263525" algn="l" fontAlgn="base">
              <a:buFont typeface="Arial" panose="020B0604020202020204" pitchFamily="34" charset="0"/>
              <a:buChar char="•"/>
            </a:pPr>
            <a:r>
              <a:rPr lang="en-US" sz="2200" b="1" i="1" dirty="0">
                <a:effectLst/>
                <a:latin typeface="inherit"/>
              </a:rPr>
              <a:t>Patient Education </a:t>
            </a:r>
            <a:r>
              <a:rPr lang="en-US" sz="2200" b="1" i="1" dirty="0">
                <a:latin typeface="inherit"/>
              </a:rPr>
              <a:t>Opportunities</a:t>
            </a:r>
            <a:r>
              <a:rPr lang="en-US" sz="2200" dirty="0">
                <a:latin typeface="inherit"/>
              </a:rPr>
              <a:t> - l</a:t>
            </a:r>
            <a:r>
              <a:rPr lang="en-US" sz="2200" b="0" i="0" dirty="0">
                <a:effectLst/>
                <a:latin typeface="inherit"/>
              </a:rPr>
              <a:t>earn more about this complex, multi-systemic, invisible illness/disability.</a:t>
            </a:r>
          </a:p>
          <a:p>
            <a:pPr marL="263525" indent="-263525" algn="l" fontAlgn="base">
              <a:buFont typeface="Arial" panose="020B0604020202020204" pitchFamily="34" charset="0"/>
              <a:buChar char="•"/>
            </a:pPr>
            <a:r>
              <a:rPr lang="en-US" sz="2200" b="1" i="0" dirty="0">
                <a:effectLst/>
                <a:latin typeface="inherit"/>
              </a:rPr>
              <a:t>Information Sharing </a:t>
            </a:r>
            <a:r>
              <a:rPr lang="en-US" sz="2200" b="0" i="0" dirty="0">
                <a:effectLst/>
                <a:latin typeface="inherit"/>
              </a:rPr>
              <a:t>- find out about community resources, supports like disability benefits and social services.</a:t>
            </a:r>
          </a:p>
          <a:p>
            <a:pPr marL="263525" indent="-263525" algn="l" fontAlgn="base">
              <a:buFont typeface="Arial" panose="020B0604020202020204" pitchFamily="34" charset="0"/>
              <a:buChar char="•"/>
            </a:pPr>
            <a:r>
              <a:rPr lang="en-US" sz="2200" b="1" i="0" dirty="0">
                <a:solidFill>
                  <a:srgbClr val="000000"/>
                </a:solidFill>
                <a:effectLst/>
                <a:latin typeface="inherit"/>
              </a:rPr>
              <a:t>Socialization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inherit"/>
              </a:rPr>
              <a:t> - Meet people who are going through a similar experience and journey as you, and who get it!</a:t>
            </a:r>
          </a:p>
          <a:p>
            <a:pPr marL="263525" indent="-263525" algn="l" fontAlgn="base">
              <a:buFont typeface="Arial" panose="020B0604020202020204" pitchFamily="34" charset="0"/>
              <a:buChar char="•"/>
            </a:pPr>
            <a:r>
              <a:rPr lang="en-US" sz="22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US" sz="2200" b="1" i="1" dirty="0">
                <a:solidFill>
                  <a:srgbClr val="000000"/>
                </a:solidFill>
                <a:effectLst/>
                <a:latin typeface="inherit"/>
              </a:rPr>
              <a:t>Build Up Your FM </a:t>
            </a:r>
            <a:r>
              <a:rPr lang="en-US" sz="2200" b="1" i="1" dirty="0">
                <a:solidFill>
                  <a:srgbClr val="000000"/>
                </a:solidFill>
                <a:latin typeface="inherit"/>
              </a:rPr>
              <a:t>Survival Toolbox </a:t>
            </a:r>
            <a:r>
              <a:rPr lang="en-US" sz="2200" dirty="0">
                <a:solidFill>
                  <a:srgbClr val="000000"/>
                </a:solidFill>
                <a:latin typeface="inherit"/>
              </a:rPr>
              <a:t>– coping strategies, equipment and 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inherit"/>
              </a:rPr>
              <a:t>aids</a:t>
            </a:r>
          </a:p>
          <a:p>
            <a:pPr marL="263525" indent="-263525" algn="l" fontAlgn="base">
              <a:buFont typeface="Arial" panose="020B0604020202020204" pitchFamily="34" charset="0"/>
              <a:buChar char="•"/>
            </a:pPr>
            <a:r>
              <a:rPr lang="en-US" sz="2200" b="1" i="1" dirty="0">
                <a:solidFill>
                  <a:srgbClr val="000000"/>
                </a:solidFill>
                <a:effectLst/>
                <a:latin typeface="inherit"/>
              </a:rPr>
              <a:t>Volunteer Opportunities -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inherit"/>
              </a:rPr>
              <a:t> gives you purpose, helps you grow,  and provides you with a way to give back to community.</a:t>
            </a:r>
          </a:p>
          <a:p>
            <a:pPr marL="263525" indent="-263525" algn="l" fontAlgn="base">
              <a:buFont typeface="Arial" panose="020B0604020202020204" pitchFamily="34" charset="0"/>
              <a:buChar char="•"/>
            </a:pPr>
            <a:r>
              <a:rPr lang="en-US" sz="2200" b="1" i="1" dirty="0">
                <a:solidFill>
                  <a:srgbClr val="000000"/>
                </a:solidFill>
                <a:latin typeface="inherit"/>
              </a:rPr>
              <a:t>Stay Informed </a:t>
            </a:r>
            <a:r>
              <a:rPr lang="en-US" sz="2200" dirty="0">
                <a:solidFill>
                  <a:srgbClr val="000000"/>
                </a:solidFill>
                <a:latin typeface="inherit"/>
              </a:rPr>
              <a:t>– regular email communications and updates, social media announcements, frequent updates to website</a:t>
            </a:r>
            <a:endParaRPr lang="en-US" sz="2200" b="0" i="0" dirty="0">
              <a:solidFill>
                <a:srgbClr val="000000"/>
              </a:solidFill>
              <a:effectLst/>
              <a:latin typeface="inherit"/>
            </a:endParaRPr>
          </a:p>
        </p:txBody>
      </p:sp>
    </p:spTree>
    <p:extLst>
      <p:ext uri="{BB962C8B-B14F-4D97-AF65-F5344CB8AC3E}">
        <p14:creationId xmlns:p14="http://schemas.microsoft.com/office/powerpoint/2010/main" val="722950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B84AA-793F-4250-B277-5739203BC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428" y="139964"/>
            <a:ext cx="7910972" cy="732696"/>
          </a:xfrm>
        </p:spPr>
        <p:txBody>
          <a:bodyPr>
            <a:normAutofit fontScale="90000"/>
          </a:bodyPr>
          <a:lstStyle/>
          <a:p>
            <a:br>
              <a:rPr lang="en-CA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CA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OF OUR PROGRAMS &amp; ACTIVITIES</a:t>
            </a:r>
            <a:endParaRPr lang="en-CA" sz="4200" u="sng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8D6D9B-C4B8-4EFE-BFA6-20EBF04AEF3A}"/>
              </a:ext>
            </a:extLst>
          </p:cNvPr>
          <p:cNvSpPr txBox="1"/>
          <p:nvPr/>
        </p:nvSpPr>
        <p:spPr>
          <a:xfrm>
            <a:off x="33548" y="5769138"/>
            <a:ext cx="80668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>
                <a:solidFill>
                  <a:srgbClr val="FF0000"/>
                </a:solidFill>
              </a:rPr>
              <a:t>FREE ~ Members Only  ~ Registration Required </a:t>
            </a:r>
            <a:endParaRPr lang="en-CA" b="1" dirty="0">
              <a:solidFill>
                <a:srgbClr val="FF0000"/>
              </a:solidFill>
            </a:endParaRPr>
          </a:p>
          <a:p>
            <a:pPr algn="ctr"/>
            <a:r>
              <a:rPr lang="en-CA" dirty="0"/>
              <a:t>to receive ZOOM  link for each activity</a:t>
            </a:r>
          </a:p>
          <a:p>
            <a:pPr algn="ctr"/>
            <a:r>
              <a:rPr lang="en-CA" dirty="0">
                <a:solidFill>
                  <a:srgbClr val="002060"/>
                </a:solidFill>
              </a:rPr>
              <a:t>Email: </a:t>
            </a:r>
            <a:r>
              <a:rPr lang="en-CA" b="1" u="sng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fmgroup.london@gmail.com</a:t>
            </a:r>
            <a:r>
              <a:rPr lang="en-CA" b="1" u="sng" dirty="0">
                <a:solidFill>
                  <a:srgbClr val="002060"/>
                </a:solidFill>
              </a:rPr>
              <a:t> </a:t>
            </a:r>
            <a:r>
              <a:rPr lang="en-CA" b="1" dirty="0">
                <a:solidFill>
                  <a:srgbClr val="002060"/>
                </a:solidFill>
              </a:rPr>
              <a:t>or Call: 519-453-3198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DD2C2F2-4FCF-444C-B0A7-C82A1B33738A}"/>
              </a:ext>
            </a:extLst>
          </p:cNvPr>
          <p:cNvGrpSpPr/>
          <p:nvPr/>
        </p:nvGrpSpPr>
        <p:grpSpPr>
          <a:xfrm>
            <a:off x="5304744" y="4086741"/>
            <a:ext cx="1255885" cy="1620137"/>
            <a:chOff x="5796136" y="2819347"/>
            <a:chExt cx="1255885" cy="162013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677E3B7-57F5-427F-84C4-25D0B10F1E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96136" y="2819347"/>
              <a:ext cx="1255885" cy="1219306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8BF9C3E-0BBD-4FBD-A382-A44558A5D0BB}"/>
                </a:ext>
              </a:extLst>
            </p:cNvPr>
            <p:cNvSpPr txBox="1"/>
            <p:nvPr/>
          </p:nvSpPr>
          <p:spPr>
            <a:xfrm>
              <a:off x="5870482" y="4100930"/>
              <a:ext cx="11521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600" dirty="0"/>
                <a:t>virtually!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5E7945C-2DED-4C3F-8CD9-08E8214B5E31}"/>
              </a:ext>
            </a:extLst>
          </p:cNvPr>
          <p:cNvGrpSpPr/>
          <p:nvPr/>
        </p:nvGrpSpPr>
        <p:grpSpPr>
          <a:xfrm>
            <a:off x="570162" y="2725281"/>
            <a:ext cx="1342438" cy="1434465"/>
            <a:chOff x="3926840" y="2711767"/>
            <a:chExt cx="1342438" cy="143446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4612F0B-293E-42E1-BCEE-B8D8C9442B3E}"/>
                </a:ext>
              </a:extLst>
            </p:cNvPr>
            <p:cNvPicPr/>
            <p:nvPr/>
          </p:nvPicPr>
          <p:blipFill rotWithShape="1">
            <a:blip r:embed="rId4"/>
            <a:srcRect l="11505" r="29031"/>
            <a:stretch/>
          </p:blipFill>
          <p:spPr bwMode="auto">
            <a:xfrm>
              <a:off x="3926840" y="2711767"/>
              <a:ext cx="1290320" cy="143446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3" name="Text Box 30">
              <a:extLst>
                <a:ext uri="{FF2B5EF4-FFF2-40B4-BE49-F238E27FC236}">
                  <a16:creationId xmlns:a16="http://schemas.microsoft.com/office/drawing/2014/main" id="{A073C513-4F5F-4FD7-8CCD-A14D6B0FF5E4}"/>
                </a:ext>
              </a:extLst>
            </p:cNvPr>
            <p:cNvSpPr txBox="1"/>
            <p:nvPr/>
          </p:nvSpPr>
          <p:spPr>
            <a:xfrm>
              <a:off x="4169329" y="2989073"/>
              <a:ext cx="1099949" cy="50344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en-CA" sz="1400" b="1" dirty="0">
                  <a:effectLst/>
                  <a:latin typeface="Bradley Hand ITC" panose="03070402050302030203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Seated </a:t>
              </a:r>
            </a:p>
            <a:p>
              <a:pPr algn="r"/>
              <a:r>
                <a:rPr lang="en-CA" sz="1400" b="1" dirty="0">
                  <a:latin typeface="Bradley Hand ITC" panose="03070402050302030203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CA" sz="1400" b="1" dirty="0">
                  <a:effectLst/>
                  <a:latin typeface="Bradley Hand ITC" panose="03070402050302030203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Yoga</a:t>
              </a:r>
              <a:endParaRPr lang="en-CA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4" name="Picture 13" descr="A picture containing food&#10;&#10;Description automatically generated">
            <a:extLst>
              <a:ext uri="{FF2B5EF4-FFF2-40B4-BE49-F238E27FC236}">
                <a16:creationId xmlns:a16="http://schemas.microsoft.com/office/drawing/2014/main" id="{58786A5A-A0E5-44CD-ADF2-8119EF525132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871" y="1215746"/>
            <a:ext cx="1435584" cy="1199561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54EAC38B-4A79-47DC-81C4-79AFD55190E9}"/>
              </a:ext>
            </a:extLst>
          </p:cNvPr>
          <p:cNvGrpSpPr/>
          <p:nvPr/>
        </p:nvGrpSpPr>
        <p:grpSpPr>
          <a:xfrm>
            <a:off x="3329872" y="4136691"/>
            <a:ext cx="1435583" cy="1460343"/>
            <a:chOff x="2129552" y="4439484"/>
            <a:chExt cx="1290320" cy="122809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B5D1785-27F2-4C3C-82FB-388C7FB5BE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9552" y="4439484"/>
              <a:ext cx="1290320" cy="122809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C1962E3-EF76-4F68-917E-161E574F2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130756" y="4446410"/>
              <a:ext cx="1289116" cy="1121495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59D5CAA-F4B4-4B66-9EBC-312358E253B4}"/>
              </a:ext>
            </a:extLst>
          </p:cNvPr>
          <p:cNvGrpSpPr/>
          <p:nvPr/>
        </p:nvGrpSpPr>
        <p:grpSpPr>
          <a:xfrm>
            <a:off x="4120912" y="2680462"/>
            <a:ext cx="1550619" cy="1226142"/>
            <a:chOff x="3467914" y="4448133"/>
            <a:chExt cx="1550619" cy="122614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A9C11FC-A6AD-4A9A-8F9F-97CB60F3AEA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474554" y="4448133"/>
              <a:ext cx="1543979" cy="69879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7E9FCF4-6CBF-4E63-9B8D-BFA59D9CCA98}"/>
                </a:ext>
              </a:extLst>
            </p:cNvPr>
            <p:cNvSpPr txBox="1"/>
            <p:nvPr/>
          </p:nvSpPr>
          <p:spPr>
            <a:xfrm>
              <a:off x="3467914" y="5212610"/>
              <a:ext cx="15231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1200" b="1" dirty="0"/>
                <a:t>Six Degrees Social </a:t>
              </a:r>
            </a:p>
            <a:p>
              <a:pPr algn="ctr"/>
              <a:r>
                <a:rPr lang="en-CA" sz="1200" b="1" dirty="0"/>
                <a:t>Conversations</a:t>
              </a:r>
              <a:endParaRPr lang="en-CA" sz="2000" b="1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3DDCA4A-A5A0-4BA8-B59D-BC9ED3027C76}"/>
              </a:ext>
            </a:extLst>
          </p:cNvPr>
          <p:cNvGrpSpPr/>
          <p:nvPr/>
        </p:nvGrpSpPr>
        <p:grpSpPr>
          <a:xfrm>
            <a:off x="5410062" y="1175140"/>
            <a:ext cx="2267744" cy="1275606"/>
            <a:chOff x="3491880" y="1207065"/>
            <a:chExt cx="2267744" cy="1275606"/>
          </a:xfrm>
        </p:grpSpPr>
        <p:pic>
          <p:nvPicPr>
            <p:cNvPr id="18" name="Picture 17" descr="A picture containing text, computer, person, electronics&#10;&#10;Description automatically generated">
              <a:extLst>
                <a:ext uri="{FF2B5EF4-FFF2-40B4-BE49-F238E27FC236}">
                  <a16:creationId xmlns:a16="http://schemas.microsoft.com/office/drawing/2014/main" id="{D978AF05-D0E9-4CC4-9A2E-2C703B4770A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1880" y="1207065"/>
              <a:ext cx="2267744" cy="1275606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B4EF04C-293D-462E-BB10-080BC65EC4F5}"/>
                </a:ext>
              </a:extLst>
            </p:cNvPr>
            <p:cNvSpPr txBox="1"/>
            <p:nvPr/>
          </p:nvSpPr>
          <p:spPr>
            <a:xfrm>
              <a:off x="3801996" y="1450530"/>
              <a:ext cx="185339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2000" b="1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Group Games </a:t>
              </a:r>
            </a:p>
            <a:p>
              <a:pPr algn="ctr"/>
              <a:r>
                <a:rPr lang="en-CA" sz="2000" b="1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Fun &amp; More</a:t>
              </a:r>
              <a:endParaRPr lang="en-CA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9B4E4796-CB86-48D7-9C20-F2A7B585322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66352" y="2513336"/>
            <a:ext cx="1700808" cy="170080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BEF2DF2-38D0-4C9B-B6C4-896DC5DDCAE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99411" y="2663565"/>
            <a:ext cx="1356473" cy="135647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BCBD267-EF17-4BD3-9569-16B6D583D4A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4533" y="4295011"/>
            <a:ext cx="2267744" cy="120359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C80FB73-AF66-43C6-A74C-A5A5BE6ECEB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0162" y="1158392"/>
            <a:ext cx="2115102" cy="141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4677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6BBE8-573C-4955-8519-1BA58ED40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0040"/>
            <a:ext cx="7571184" cy="588680"/>
          </a:xfrm>
        </p:spPr>
        <p:txBody>
          <a:bodyPr>
            <a:normAutofit fontScale="90000"/>
          </a:bodyPr>
          <a:lstStyle/>
          <a:p>
            <a:r>
              <a:rPr lang="en-CA" u="sng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PATIENT EDUCATION OPPORTUNITIES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61E4EC0-1A8A-4492-8185-FD82276F4485}"/>
              </a:ext>
            </a:extLst>
          </p:cNvPr>
          <p:cNvGrpSpPr/>
          <p:nvPr/>
        </p:nvGrpSpPr>
        <p:grpSpPr>
          <a:xfrm>
            <a:off x="1027385" y="1152214"/>
            <a:ext cx="6430813" cy="2808121"/>
            <a:chOff x="899592" y="1196752"/>
            <a:chExt cx="6430813" cy="280812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517B3C9-1B8B-4F5C-AA5B-43DF9E6096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99592" y="1196752"/>
              <a:ext cx="6430813" cy="2808121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12DE0EB-0B79-4E0A-83D9-61E6E524F4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55976" y="3356992"/>
              <a:ext cx="2974429" cy="499915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01524B06-6809-4DAA-98AC-BAFB6542E6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173" y="3727836"/>
            <a:ext cx="4885151" cy="31301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6FBDE3-163A-426D-80FB-57D8AF486B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530" y="4192835"/>
            <a:ext cx="3720435" cy="775209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3F3C5364-78D8-44D0-9886-CA421FB3EA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128" y="3960335"/>
            <a:ext cx="2577625" cy="257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8644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56E68-4937-41F9-A2A8-25BD55AB1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88640"/>
            <a:ext cx="7488832" cy="720080"/>
          </a:xfrm>
        </p:spPr>
        <p:txBody>
          <a:bodyPr>
            <a:normAutofit fontScale="90000"/>
          </a:bodyPr>
          <a:lstStyle/>
          <a:p>
            <a:r>
              <a:rPr lang="en-CA" u="sng" dirty="0">
                <a:solidFill>
                  <a:schemeClr val="accent5">
                    <a:lumMod val="50000"/>
                  </a:schemeClr>
                </a:solidFill>
              </a:rPr>
              <a:t>HOW DOES ONE BECOME A MEMBER </a:t>
            </a:r>
            <a:r>
              <a:rPr lang="en-CA" dirty="0">
                <a:solidFill>
                  <a:schemeClr val="accent5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DF3CF2-6516-4B55-81F0-510DA55D5A13}"/>
              </a:ext>
            </a:extLst>
          </p:cNvPr>
          <p:cNvSpPr txBox="1"/>
          <p:nvPr/>
        </p:nvSpPr>
        <p:spPr>
          <a:xfrm>
            <a:off x="467544" y="1052736"/>
            <a:ext cx="7632848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4013" indent="-354013">
              <a:buFont typeface="Arial" panose="020B0604020202020204" pitchFamily="34" charset="0"/>
              <a:buChar char="•"/>
              <a:tabLst>
                <a:tab pos="354013" algn="l"/>
              </a:tabLst>
            </a:pPr>
            <a:r>
              <a:rPr lang="en-US" sz="2000" dirty="0"/>
              <a:t>A peer-led health and wellness support group for persons with fibromyalgia, including those newly diagnosed, regardless of where they live.  </a:t>
            </a:r>
          </a:p>
          <a:p>
            <a:pPr marL="354013" indent="-354013">
              <a:buFont typeface="Arial" panose="020B0604020202020204" pitchFamily="34" charset="0"/>
              <a:buChar char="•"/>
              <a:tabLst>
                <a:tab pos="354013" algn="l"/>
              </a:tabLst>
            </a:pPr>
            <a:r>
              <a:rPr lang="en-US" sz="2000" dirty="0"/>
              <a:t>As we pride ourselves in being an inclusive group, we do welcome anyone who lives with a chronic illness or a comorbidity of FM.</a:t>
            </a:r>
          </a:p>
          <a:p>
            <a:pPr marL="354013" indent="-354013">
              <a:buFont typeface="Arial" panose="020B0604020202020204" pitchFamily="34" charset="0"/>
              <a:buChar char="•"/>
              <a:tabLst>
                <a:tab pos="354013" algn="l"/>
              </a:tabLst>
            </a:pPr>
            <a:r>
              <a:rPr lang="en-US" sz="2000" dirty="0"/>
              <a:t>Our membership fee of $15.00 per year (reduced from $20.00 pre-Covid19) to make it more affordable.  This is our only source of funding to support our ongoing operational costs.  </a:t>
            </a:r>
          </a:p>
          <a:p>
            <a:pPr marL="354013" indent="-354013">
              <a:buFont typeface="Arial" panose="020B0604020202020204" pitchFamily="34" charset="0"/>
              <a:buChar char="•"/>
              <a:tabLst>
                <a:tab pos="354013" algn="l"/>
              </a:tabLst>
            </a:pPr>
            <a:r>
              <a:rPr lang="en-US" sz="2000" dirty="0"/>
              <a:t>FLG is not a registered charitable organization, so we are unable to provide tax deductible receipts.</a:t>
            </a:r>
          </a:p>
          <a:p>
            <a:pPr marL="354013" indent="-354013">
              <a:buFont typeface="Arial" panose="020B0604020202020204" pitchFamily="34" charset="0"/>
              <a:buChar char="•"/>
              <a:tabLst>
                <a:tab pos="354013" algn="l"/>
              </a:tabLst>
            </a:pPr>
            <a:r>
              <a:rPr lang="en-US" sz="2000" dirty="0"/>
              <a:t>Payment can be made via e-transfer or by cheque. </a:t>
            </a:r>
            <a:endParaRPr lang="en-CA" sz="2000" dirty="0"/>
          </a:p>
          <a:p>
            <a:endParaRPr lang="en-CA" sz="1600" dirty="0"/>
          </a:p>
          <a:p>
            <a:pPr marL="354013" indent="-354013">
              <a:buFont typeface="+mj-lt"/>
              <a:buAutoNum type="arabicPeriod"/>
            </a:pPr>
            <a:r>
              <a:rPr lang="en-CA" sz="2000" dirty="0"/>
              <a:t>Visit our website</a:t>
            </a:r>
            <a:r>
              <a:rPr lang="en-CA" sz="2000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CA" sz="2000" b="1" dirty="0">
                <a:solidFill>
                  <a:schemeClr val="accent2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www.fibrolondongroup.ca</a:t>
            </a:r>
            <a:endParaRPr lang="en-CA" sz="20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354013" indent="-354013">
              <a:buFont typeface="+mj-lt"/>
              <a:buAutoNum type="arabicPeriod"/>
            </a:pPr>
            <a:r>
              <a:rPr lang="en-CA" sz="2000" dirty="0"/>
              <a:t>Go to our </a:t>
            </a:r>
            <a:r>
              <a:rPr lang="en-CA" sz="2000" b="1" dirty="0">
                <a:solidFill>
                  <a:schemeClr val="tx2">
                    <a:lumMod val="50000"/>
                  </a:schemeClr>
                </a:solidFill>
              </a:rPr>
              <a:t>MEMBERSHIP page</a:t>
            </a:r>
            <a:r>
              <a:rPr lang="en-CA" sz="2000" dirty="0"/>
              <a:t>.  Read through the benefits of becoming a member and what we offer.</a:t>
            </a:r>
          </a:p>
          <a:p>
            <a:pPr marL="354013" indent="-354013">
              <a:buFont typeface="+mj-lt"/>
              <a:buAutoNum type="arabicPeriod"/>
            </a:pPr>
            <a:r>
              <a:rPr lang="en-CA" sz="2000" b="1" dirty="0">
                <a:solidFill>
                  <a:schemeClr val="tx2">
                    <a:lumMod val="50000"/>
                  </a:schemeClr>
                </a:solidFill>
              </a:rPr>
              <a:t>Fill out the online membership application </a:t>
            </a:r>
            <a:r>
              <a:rPr lang="en-CA" sz="2000" dirty="0"/>
              <a:t>and select which programs and activities you wish to participate. </a:t>
            </a:r>
          </a:p>
        </p:txBody>
      </p:sp>
    </p:spTree>
    <p:extLst>
      <p:ext uri="{BB962C8B-B14F-4D97-AF65-F5344CB8AC3E}">
        <p14:creationId xmlns:p14="http://schemas.microsoft.com/office/powerpoint/2010/main" val="2379425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3A4F8BC-DC0A-45AC-887F-2CF9BE2FDFC6}"/>
              </a:ext>
            </a:extLst>
          </p:cNvPr>
          <p:cNvSpPr txBox="1"/>
          <p:nvPr/>
        </p:nvSpPr>
        <p:spPr>
          <a:xfrm>
            <a:off x="187066" y="620688"/>
            <a:ext cx="338437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SURE TO CHECK OUT OUR MONTH-AT-A- GLANCE CALENDAR SENT</a:t>
            </a:r>
          </a:p>
          <a:p>
            <a:r>
              <a:rPr lang="en-CA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VIA EMAIL TO YOU EVERY MONTH AND POSTED ON SOCIAL MEDIA!</a:t>
            </a:r>
          </a:p>
        </p:txBody>
      </p:sp>
      <p:pic>
        <p:nvPicPr>
          <p:cNvPr id="7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493A9474-62C0-4466-A4F0-3E41D982A9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703" y="0"/>
            <a:ext cx="5299364" cy="6858000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34079959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, timeline&#10;&#10;Description automatically generated">
            <a:extLst>
              <a:ext uri="{FF2B5EF4-FFF2-40B4-BE49-F238E27FC236}">
                <a16:creationId xmlns:a16="http://schemas.microsoft.com/office/drawing/2014/main" id="{515D7333-12BC-4A89-8C09-6D86759D51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42"/>
            <a:ext cx="4752528" cy="68413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AF9C300-52E0-4212-9575-F7D0BA9E2CB5}"/>
              </a:ext>
            </a:extLst>
          </p:cNvPr>
          <p:cNvSpPr txBox="1"/>
          <p:nvPr/>
        </p:nvSpPr>
        <p:spPr>
          <a:xfrm>
            <a:off x="5436096" y="1003500"/>
            <a:ext cx="230425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b="1" dirty="0">
                <a:solidFill>
                  <a:srgbClr val="3E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REFLECT AND</a:t>
            </a:r>
          </a:p>
          <a:p>
            <a:pPr algn="ctr"/>
            <a:r>
              <a:rPr lang="en-CA" sz="3600" b="1" dirty="0">
                <a:solidFill>
                  <a:srgbClr val="3E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PONDER THIS</a:t>
            </a:r>
          </a:p>
          <a:p>
            <a:pPr algn="ctr"/>
            <a:endParaRPr lang="en-CA" sz="3600" b="1" dirty="0">
              <a:solidFill>
                <a:srgbClr val="3E1B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CA" sz="3600" b="1" dirty="0">
                <a:solidFill>
                  <a:srgbClr val="3E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HAVE A CHOICE</a:t>
            </a:r>
          </a:p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85103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2B59B86-EF29-4B68-A9E5-BBE11F9C0CA4}"/>
              </a:ext>
            </a:extLst>
          </p:cNvPr>
          <p:cNvSpPr/>
          <p:nvPr/>
        </p:nvSpPr>
        <p:spPr>
          <a:xfrm>
            <a:off x="107504" y="5805264"/>
            <a:ext cx="7992888" cy="9361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A367F8-2D36-49E2-BCB3-7537E3DB2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16632"/>
            <a:ext cx="7560840" cy="648072"/>
          </a:xfrm>
        </p:spPr>
        <p:txBody>
          <a:bodyPr>
            <a:normAutofit/>
          </a:bodyPr>
          <a:lstStyle/>
          <a:p>
            <a:pPr algn="ctr"/>
            <a:r>
              <a:rPr lang="en-CA" sz="3200" u="sng" cap="none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ABOUT F</a:t>
            </a:r>
            <a:r>
              <a:rPr lang="en-CA" sz="3200" b="0" u="sng" cap="none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IBROMYALGIA LONDON GROUP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D5DB79-5492-4EE2-82F0-9C003EC0F5B1}"/>
              </a:ext>
            </a:extLst>
          </p:cNvPr>
          <p:cNvSpPr txBox="1"/>
          <p:nvPr/>
        </p:nvSpPr>
        <p:spPr>
          <a:xfrm>
            <a:off x="330424" y="980728"/>
            <a:ext cx="7769968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200" dirty="0"/>
              <a:t>Established November 2014 – now in 8</a:t>
            </a:r>
            <a:r>
              <a:rPr lang="en-CA" sz="2200" baseline="30000" dirty="0"/>
              <a:t>th</a:t>
            </a:r>
            <a:r>
              <a:rPr lang="en-CA" sz="2200" dirty="0"/>
              <a:t> year of operation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200" dirty="0"/>
              <a:t>Over the past several years, we have ebbed and flowed, gone through growing pains to become the community-based, volunteer organization we are today.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200" dirty="0"/>
              <a:t>Evolved from being an in-person support group and London based to a virtual  support group for fibromyalgia, without borders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Currently we have 130 active members, who reside across Canada, from the USA and even UK</a:t>
            </a:r>
            <a:endParaRPr lang="en-CA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200" dirty="0"/>
              <a:t>Once Covid19 pandemic is over, we intend to offer both in-person and virtual programming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200" dirty="0"/>
              <a:t>We offer VOLUNTEER opportunities to share your gifts, skills and professional expertise – gives you a sense of purpose and belonging!</a:t>
            </a:r>
          </a:p>
          <a:p>
            <a:endParaRPr lang="en-CA" sz="1000" dirty="0"/>
          </a:p>
          <a:p>
            <a:pPr algn="ctr"/>
            <a:r>
              <a:rPr lang="en-CA" sz="2200" dirty="0">
                <a:solidFill>
                  <a:schemeClr val="accent2">
                    <a:lumMod val="50000"/>
                  </a:schemeClr>
                </a:solidFill>
              </a:rPr>
              <a:t>Email: </a:t>
            </a:r>
            <a:r>
              <a:rPr lang="en-CA" sz="2200" dirty="0">
                <a:solidFill>
                  <a:schemeClr val="accent2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fmgroup.london@gmail.com</a:t>
            </a:r>
            <a:r>
              <a:rPr lang="en-CA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CA" sz="2200" dirty="0">
                <a:solidFill>
                  <a:schemeClr val="accent2">
                    <a:lumMod val="50000"/>
                  </a:schemeClr>
                </a:solidFill>
                <a:sym typeface="Wingdings" panose="05000000000000000000" pitchFamily="2" charset="2"/>
              </a:rPr>
              <a:t> Tel: 519-453-3198</a:t>
            </a:r>
          </a:p>
          <a:p>
            <a:r>
              <a:rPr lang="en-CA" sz="2200" dirty="0">
                <a:solidFill>
                  <a:schemeClr val="accent2">
                    <a:lumMod val="50000"/>
                  </a:schemeClr>
                </a:solidFill>
                <a:sym typeface="Wingdings" panose="05000000000000000000" pitchFamily="2" charset="2"/>
              </a:rPr>
              <a:t>Website: </a:t>
            </a:r>
            <a:r>
              <a:rPr lang="en-CA" sz="2200" dirty="0">
                <a:solidFill>
                  <a:schemeClr val="accent2">
                    <a:lumMod val="50000"/>
                  </a:schemeClr>
                </a:solidFill>
                <a:sym typeface="Wingdings" panose="05000000000000000000" pitchFamily="2" charset="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www.fibrolondongroup.ca</a:t>
            </a:r>
            <a:r>
              <a:rPr lang="en-CA" sz="2200" dirty="0">
                <a:solidFill>
                  <a:schemeClr val="accent2">
                    <a:lumMod val="50000"/>
                  </a:schemeClr>
                </a:solidFill>
                <a:sym typeface="Wingdings" panose="05000000000000000000" pitchFamily="2" charset="2"/>
              </a:rPr>
              <a:t>  Find Us On </a:t>
            </a:r>
            <a:endParaRPr lang="en-CA" sz="22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CA" dirty="0"/>
          </a:p>
          <a:p>
            <a:endParaRPr lang="en-C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187DED-D835-48A3-AF10-B9248D7E4CF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340" t="36857" r="5799" b="35770"/>
          <a:stretch/>
        </p:blipFill>
        <p:spPr>
          <a:xfrm>
            <a:off x="6516216" y="6237312"/>
            <a:ext cx="1440160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053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F4FB0-7DA0-4993-9EF2-9BBB6E8E3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660688"/>
          </a:xfrm>
        </p:spPr>
        <p:txBody>
          <a:bodyPr/>
          <a:lstStyle/>
          <a:p>
            <a:pPr algn="ctr"/>
            <a:r>
              <a:rPr lang="en-CA" u="sng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PURPOSE AND MISSION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6186E8-7F88-4382-A8CA-B5391F3B0CFF}"/>
              </a:ext>
            </a:extLst>
          </p:cNvPr>
          <p:cNvSpPr txBox="1"/>
          <p:nvPr/>
        </p:nvSpPr>
        <p:spPr>
          <a:xfrm>
            <a:off x="448062" y="1196752"/>
            <a:ext cx="7571184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/>
              <a:t>To provide Persons with Fibromyalgia, regardless of where they live with: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access to a safe, scent-free, supportive, inclusive space where individuals, their families and supporters can, without judgement, listen to, learn from, and share personal experiences, information, ideas and strategies to help each other live a healthy lifestyle with Fibromyalgia;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increase one’s knowledge and education about this invisible, chronic multi-systemic illness;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find inspiration and acceptance in a caring, positive, fun and friendly environment; 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develop and strengthen one’s ability to not just survive with Fibromyalgia, but thrive, in spite of it.</a:t>
            </a:r>
          </a:p>
        </p:txBody>
      </p:sp>
    </p:spTree>
    <p:extLst>
      <p:ext uri="{BB962C8B-B14F-4D97-AF65-F5344CB8AC3E}">
        <p14:creationId xmlns:p14="http://schemas.microsoft.com/office/powerpoint/2010/main" val="4129556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C0840-A365-48F3-AB7A-FEECAD30F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660688"/>
          </a:xfrm>
        </p:spPr>
        <p:txBody>
          <a:bodyPr/>
          <a:lstStyle/>
          <a:p>
            <a:r>
              <a:rPr lang="en-CA" u="sng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SHARED VALUES &amp; BELIEFS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D1D688-1888-44B0-9691-71B6BC50C8CA}"/>
              </a:ext>
            </a:extLst>
          </p:cNvPr>
          <p:cNvSpPr txBox="1"/>
          <p:nvPr/>
        </p:nvSpPr>
        <p:spPr>
          <a:xfrm>
            <a:off x="457200" y="1340768"/>
            <a:ext cx="7427168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sz="2200" b="0" i="0" dirty="0">
                <a:solidFill>
                  <a:srgbClr val="000000"/>
                </a:solidFill>
                <a:effectLst/>
              </a:rPr>
              <a:t>~ </a:t>
            </a:r>
            <a:r>
              <a:rPr lang="en-US" sz="2200" b="1" i="1" dirty="0">
                <a:solidFill>
                  <a:srgbClr val="000000"/>
                </a:solidFill>
                <a:effectLst/>
              </a:rPr>
              <a:t>to engage </a:t>
            </a:r>
            <a:r>
              <a:rPr lang="en-US" sz="2200" b="0" i="0" dirty="0">
                <a:solidFill>
                  <a:srgbClr val="000000"/>
                </a:solidFill>
                <a:effectLst/>
              </a:rPr>
              <a:t>individuals, their families, caregivers and supporters in the Group’s activities, initiatives &amp; special events;</a:t>
            </a:r>
          </a:p>
          <a:p>
            <a:pPr algn="l" fontAlgn="base"/>
            <a:r>
              <a:rPr lang="en-US" sz="2200" b="0" i="0" dirty="0">
                <a:solidFill>
                  <a:srgbClr val="000000"/>
                </a:solidFill>
                <a:effectLst/>
              </a:rPr>
              <a:t>~ </a:t>
            </a:r>
            <a:r>
              <a:rPr lang="en-US" sz="2200" b="1" i="1" dirty="0">
                <a:solidFill>
                  <a:srgbClr val="000000"/>
                </a:solidFill>
                <a:effectLst/>
              </a:rPr>
              <a:t>to advocate </a:t>
            </a:r>
            <a:r>
              <a:rPr lang="en-US" sz="2200" b="0" i="0" dirty="0">
                <a:solidFill>
                  <a:srgbClr val="000000"/>
                </a:solidFill>
                <a:effectLst/>
              </a:rPr>
              <a:t>for more awareness, education and resources for the local Fibromyalgia community;</a:t>
            </a:r>
          </a:p>
          <a:p>
            <a:pPr algn="l" fontAlgn="base"/>
            <a:r>
              <a:rPr lang="en-US" sz="2200" b="1" i="1" dirty="0">
                <a:solidFill>
                  <a:srgbClr val="000000"/>
                </a:solidFill>
                <a:effectLst/>
              </a:rPr>
              <a:t>~ to empower </a:t>
            </a:r>
            <a:r>
              <a:rPr lang="en-US" sz="2200" b="0" i="0" dirty="0">
                <a:solidFill>
                  <a:srgbClr val="000000"/>
                </a:solidFill>
                <a:effectLst/>
              </a:rPr>
              <a:t>members to support themselves by helping others by showing concern, offering moral support, demonstrating compassion and understanding to individuals who are facing challenges or struggling in their journey with Fibromyalgia;</a:t>
            </a:r>
          </a:p>
          <a:p>
            <a:pPr algn="l" fontAlgn="base"/>
            <a:r>
              <a:rPr lang="en-US" sz="2200" b="0" i="0" dirty="0">
                <a:solidFill>
                  <a:srgbClr val="000000"/>
                </a:solidFill>
                <a:effectLst/>
              </a:rPr>
              <a:t>~ </a:t>
            </a:r>
            <a:r>
              <a:rPr lang="en-US" sz="2200" b="1" i="1" dirty="0">
                <a:solidFill>
                  <a:srgbClr val="000000"/>
                </a:solidFill>
                <a:effectLst/>
              </a:rPr>
              <a:t>to maintain </a:t>
            </a:r>
            <a:r>
              <a:rPr lang="en-US" sz="2200" b="0" i="0" dirty="0">
                <a:solidFill>
                  <a:srgbClr val="000000"/>
                </a:solidFill>
                <a:effectLst/>
              </a:rPr>
              <a:t>a safe, inclusive, non-judgmental, caring, positive space for Group meetings and activities;</a:t>
            </a:r>
          </a:p>
          <a:p>
            <a:pPr algn="l" fontAlgn="base"/>
            <a:r>
              <a:rPr lang="en-US" sz="2200" b="0" i="0" dirty="0">
                <a:solidFill>
                  <a:srgbClr val="000000"/>
                </a:solidFill>
                <a:effectLst/>
              </a:rPr>
              <a:t>~ </a:t>
            </a:r>
            <a:r>
              <a:rPr lang="en-US" sz="2200" b="1" i="1" dirty="0">
                <a:solidFill>
                  <a:srgbClr val="000000"/>
                </a:solidFill>
                <a:effectLst/>
              </a:rPr>
              <a:t>to stay informed </a:t>
            </a:r>
            <a:r>
              <a:rPr lang="en-US" sz="2200" b="0" i="0" dirty="0">
                <a:solidFill>
                  <a:srgbClr val="000000"/>
                </a:solidFill>
                <a:effectLst/>
              </a:rPr>
              <a:t>on research and development related to Fibromyalgia and its symptoms; and</a:t>
            </a:r>
          </a:p>
          <a:p>
            <a:pPr algn="l" fontAlgn="base"/>
            <a:r>
              <a:rPr lang="en-US" sz="2200" b="0" i="0" dirty="0">
                <a:solidFill>
                  <a:srgbClr val="000000"/>
                </a:solidFill>
                <a:effectLst/>
              </a:rPr>
              <a:t>~ </a:t>
            </a:r>
            <a:r>
              <a:rPr lang="en-US" sz="2200" b="1" i="1" dirty="0">
                <a:solidFill>
                  <a:srgbClr val="000000"/>
                </a:solidFill>
                <a:effectLst/>
              </a:rPr>
              <a:t>to serve</a:t>
            </a:r>
            <a:r>
              <a:rPr lang="en-US" sz="2200" b="0" i="0" dirty="0">
                <a:solidFill>
                  <a:srgbClr val="000000"/>
                </a:solidFill>
                <a:effectLst/>
              </a:rPr>
              <a:t> as a reliable resource for information, connections and links.</a:t>
            </a:r>
          </a:p>
        </p:txBody>
      </p:sp>
    </p:spTree>
    <p:extLst>
      <p:ext uri="{BB962C8B-B14F-4D97-AF65-F5344CB8AC3E}">
        <p14:creationId xmlns:p14="http://schemas.microsoft.com/office/powerpoint/2010/main" val="3675672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D0F42-E678-47F9-BC96-7497C66C9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660688"/>
          </a:xfrm>
        </p:spPr>
        <p:txBody>
          <a:bodyPr/>
          <a:lstStyle/>
          <a:p>
            <a:pPr algn="ctr"/>
            <a:r>
              <a:rPr lang="en-CA" u="sng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VISION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E39F18-352D-418F-ADD9-F814D56B7131}"/>
              </a:ext>
            </a:extLst>
          </p:cNvPr>
          <p:cNvSpPr txBox="1"/>
          <p:nvPr/>
        </p:nvSpPr>
        <p:spPr>
          <a:xfrm>
            <a:off x="251520" y="1196752"/>
            <a:ext cx="7920880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/>
              <a:t>Fibromyalgia London Group strives to become a/an: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respected peer-led community support group;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reliable resource and referral base for health wellness information on Fibromyalgia;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strong network of connections for individuals living with Fibromyalgia, and their families and friends, which actively strives to raise the level of public awareness and education in Fibromyalgia;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advocate for increased accessibility to community/government funding, resources, and services for coping with symptoms; and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organization with unites Persons with Fibromyalgia in London, Ontario, and across Canada, to become a strong voice for better recognition and validation of our invisible illness.</a:t>
            </a:r>
            <a:endParaRPr lang="en-CA" sz="2200" dirty="0"/>
          </a:p>
        </p:txBody>
      </p:sp>
    </p:spTree>
    <p:extLst>
      <p:ext uri="{BB962C8B-B14F-4D97-AF65-F5344CB8AC3E}">
        <p14:creationId xmlns:p14="http://schemas.microsoft.com/office/powerpoint/2010/main" val="597459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829" y="166259"/>
            <a:ext cx="81724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en-CA" b="0" u="sng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fibromyalgia SYNDROME? </a:t>
            </a:r>
            <a:r>
              <a:rPr lang="en-CA" sz="2700" b="0" dirty="0">
                <a:solidFill>
                  <a:schemeClr val="accent2">
                    <a:lumMod val="50000"/>
                  </a:schemeClr>
                </a:solidFill>
              </a:rPr>
              <a:t>(FM/FMS)</a:t>
            </a:r>
            <a:endParaRPr lang="en-CA" b="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5620" y="1340768"/>
            <a:ext cx="8019951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Fibrositis</a:t>
            </a:r>
            <a:r>
              <a:rPr lang="en-US" dirty="0"/>
              <a:t> and </a:t>
            </a:r>
            <a:r>
              <a:rPr lang="en-US" i="1" dirty="0"/>
              <a:t>Fibromyositis</a:t>
            </a:r>
            <a:r>
              <a:rPr lang="en-US" dirty="0"/>
              <a:t> are former names for Fibromyalgia (FM)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Disorder/Condition/Chronic </a:t>
            </a:r>
            <a:r>
              <a:rPr lang="en-US" u="sng" dirty="0"/>
              <a:t>invisible</a:t>
            </a:r>
            <a:r>
              <a:rPr lang="en-US" dirty="0"/>
              <a:t> illness characterized by long-lasting pain and tenderness throughout the body, muscle stiffness, fatigue </a:t>
            </a:r>
            <a:r>
              <a:rPr lang="en-US" i="1" dirty="0"/>
              <a:t>(not tiredness)</a:t>
            </a:r>
            <a:r>
              <a:rPr lang="en-US" dirty="0"/>
              <a:t>, sleep and cognitive disturbances, and emotional and mental distress such as depression and anxiety.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Fibromyalgia is NOT an autoimmune disease.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Researchers believe that FM amplifies painful sensations by affecting the way your brain and spinal cord process painful and nonpainful signals.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Can interfere with a person’s ability to perform everyday activities, including job responsibilities.  Also limits your physical activities and exercise, weakening your body.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Most people with FM are women, but men and children can also have this condition.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Every person’s experience living with FM is different.  Severity of symptoms vary from mild to severe and can often be debilitating or disabling.</a:t>
            </a:r>
            <a:r>
              <a:rPr lang="en-US" sz="2000" dirty="0"/>
              <a:t> 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2172017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16672"/>
          </a:xfrm>
        </p:spPr>
        <p:txBody>
          <a:bodyPr>
            <a:normAutofit fontScale="90000"/>
          </a:bodyPr>
          <a:lstStyle/>
          <a:p>
            <a:pPr algn="ctr"/>
            <a:r>
              <a:rPr lang="en-CA" u="sng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Fibromyalgia symptoms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970518"/>
            <a:ext cx="6136552" cy="533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057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8A723-5DBE-4717-9D07-E16ECE403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88680"/>
          </a:xfrm>
        </p:spPr>
        <p:txBody>
          <a:bodyPr/>
          <a:lstStyle/>
          <a:p>
            <a:r>
              <a:rPr lang="en-CA" u="sng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causes fibromyalgia?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464BFE-CB6F-48BB-91D5-9DDF6F2508AA}"/>
              </a:ext>
            </a:extLst>
          </p:cNvPr>
          <p:cNvSpPr txBox="1"/>
          <p:nvPr/>
        </p:nvSpPr>
        <p:spPr>
          <a:xfrm>
            <a:off x="433738" y="1268760"/>
            <a:ext cx="766665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Exact cause of FM is unknown and there is presently NO cure.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Current medical thought </a:t>
            </a:r>
            <a:r>
              <a:rPr lang="en-US" sz="2000" dirty="0">
                <a:sym typeface="Wingdings" panose="05000000000000000000" pitchFamily="2" charset="2"/>
              </a:rPr>
              <a:t> </a:t>
            </a:r>
            <a:r>
              <a:rPr lang="en-US" sz="2000" dirty="0"/>
              <a:t>FM is caused by a combination of physical, psychological and biological factors working together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Appears to be triggered by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000" dirty="0"/>
              <a:t>physical trauma like surgery, injury, infection, giving birth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000" dirty="0"/>
              <a:t>significant psychological stress like the breakdown of a relationship, death of a loved one, or abuse in childhood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There </a:t>
            </a:r>
            <a:r>
              <a:rPr lang="en-US" sz="2000" u="sng" dirty="0"/>
              <a:t>is</a:t>
            </a:r>
            <a:r>
              <a:rPr lang="en-US" sz="2000" dirty="0"/>
              <a:t> evidence of the following causes: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000" dirty="0"/>
              <a:t>Environmental factors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000" dirty="0"/>
              <a:t>Genetics (Family History)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000" dirty="0"/>
              <a:t>Depression disorders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000" dirty="0"/>
              <a:t>Neuro-chemical imbalances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000" dirty="0"/>
              <a:t>Brain abnormalities </a:t>
            </a:r>
            <a:r>
              <a:rPr lang="en-US" sz="2000" i="1" dirty="0"/>
              <a:t>(i.e., problem with the processing of electrical signals in the brain)</a:t>
            </a:r>
            <a:r>
              <a:rPr lang="en-US" sz="2000" dirty="0"/>
              <a:t> which results in altered pain perceptions</a:t>
            </a:r>
          </a:p>
        </p:txBody>
      </p:sp>
    </p:spTree>
    <p:extLst>
      <p:ext uri="{BB962C8B-B14F-4D97-AF65-F5344CB8AC3E}">
        <p14:creationId xmlns:p14="http://schemas.microsoft.com/office/powerpoint/2010/main" val="3672430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54" y="207456"/>
            <a:ext cx="8028384" cy="1081266"/>
          </a:xfrm>
        </p:spPr>
        <p:txBody>
          <a:bodyPr>
            <a:normAutofit fontScale="90000"/>
          </a:bodyPr>
          <a:lstStyle/>
          <a:p>
            <a:pPr algn="ctr"/>
            <a:r>
              <a:rPr lang="en-CA" dirty="0">
                <a:solidFill>
                  <a:schemeClr val="accent2">
                    <a:lumMod val="50000"/>
                  </a:schemeClr>
                </a:solidFill>
              </a:rPr>
              <a:t>How was fibromyalgia </a:t>
            </a:r>
            <a:br>
              <a:rPr lang="en-CA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CA" u="sng" dirty="0">
                <a:solidFill>
                  <a:schemeClr val="accent2">
                    <a:lumMod val="50000"/>
                  </a:schemeClr>
                </a:solidFill>
              </a:rPr>
              <a:t>originally diagnosed?</a:t>
            </a:r>
          </a:p>
        </p:txBody>
      </p:sp>
      <p:sp>
        <p:nvSpPr>
          <p:cNvPr id="3" name="Rectangle 2"/>
          <p:cNvSpPr/>
          <p:nvPr/>
        </p:nvSpPr>
        <p:spPr>
          <a:xfrm>
            <a:off x="232444" y="2996952"/>
            <a:ext cx="3266356" cy="255454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18-Tender Point </a:t>
            </a:r>
            <a:r>
              <a:rPr lang="en-US" sz="2000" b="1" u="sng" dirty="0"/>
              <a:t>Examination</a:t>
            </a:r>
          </a:p>
          <a:p>
            <a:r>
              <a:rPr lang="en-US" sz="2000" dirty="0">
                <a:solidFill>
                  <a:srgbClr val="FF0000"/>
                </a:solidFill>
              </a:rPr>
              <a:t>No longer accepted </a:t>
            </a:r>
            <a:r>
              <a:rPr lang="en-US" sz="2000" dirty="0"/>
              <a:t>as a reliable clinical finding and is not included in current diagnostic criteria.</a:t>
            </a:r>
            <a:endParaRPr lang="en-CA" dirty="0"/>
          </a:p>
          <a:p>
            <a:endParaRPr lang="en-CA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800" y="1916832"/>
            <a:ext cx="4563038" cy="437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8601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2956</TotalTime>
  <Words>1472</Words>
  <Application>Microsoft Office PowerPoint</Application>
  <PresentationFormat>On-screen Show (4:3)</PresentationFormat>
  <Paragraphs>129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Bradley Hand ITC</vt:lpstr>
      <vt:lpstr>Calibri</vt:lpstr>
      <vt:lpstr>Cambria</vt:lpstr>
      <vt:lpstr>inherit</vt:lpstr>
      <vt:lpstr>Trebuchet MS</vt:lpstr>
      <vt:lpstr>Wingdings</vt:lpstr>
      <vt:lpstr>Wingdings 2</vt:lpstr>
      <vt:lpstr>Opulent</vt:lpstr>
      <vt:lpstr>PowerPoint Presentation</vt:lpstr>
      <vt:lpstr>ABOUT FIBROMYALGIA LONDON GROUP</vt:lpstr>
      <vt:lpstr>OUR PURPOSE AND MISSION</vt:lpstr>
      <vt:lpstr>OUR SHARED VALUES &amp; BELIEFS</vt:lpstr>
      <vt:lpstr>OUR VISION</vt:lpstr>
      <vt:lpstr>What is fibromyalgia SYNDROME? (FM/FMS)</vt:lpstr>
      <vt:lpstr>Fibromyalgia symptoms</vt:lpstr>
      <vt:lpstr>What causes fibromyalgia?</vt:lpstr>
      <vt:lpstr>How was fibromyalgia  originally diagnosed?</vt:lpstr>
      <vt:lpstr>How is fibromyalgia diagnosed now?</vt:lpstr>
      <vt:lpstr>Where do I go to get a diagnosis?</vt:lpstr>
      <vt:lpstr>PowerPoint Presentation</vt:lpstr>
      <vt:lpstr>HOW DOES FIBROMYALGIA LONDON GROUP SUPPORT ITS MEMBERS?</vt:lpstr>
      <vt:lpstr> SOME OF OUR PROGRAMS &amp; ACTIVITIES</vt:lpstr>
      <vt:lpstr>PATIENT EDUCATION OPPORTUNITIES</vt:lpstr>
      <vt:lpstr>HOW DOES ONE BECOME A MEMBER ?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FIBROMYALGIA VISIBLE</dc:title>
  <dc:creator>Jacqueline &amp; Marc Fraser</dc:creator>
  <cp:lastModifiedBy>Jacqueline Fraser</cp:lastModifiedBy>
  <cp:revision>81</cp:revision>
  <dcterms:created xsi:type="dcterms:W3CDTF">2017-09-16T14:40:39Z</dcterms:created>
  <dcterms:modified xsi:type="dcterms:W3CDTF">2021-11-27T16:43:19Z</dcterms:modified>
</cp:coreProperties>
</file>