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3"/>
    <p:sldMasterId id="2147483674" r:id="rId4"/>
    <p:sldMasterId id="2147485414" r:id="rId5"/>
    <p:sldMasterId id="2147487020" r:id="rId6"/>
    <p:sldMasterId id="2147488150" r:id="rId7"/>
  </p:sldMasterIdLst>
  <p:notesMasterIdLst>
    <p:notesMasterId r:id="rId44"/>
  </p:notesMasterIdLst>
  <p:handoutMasterIdLst>
    <p:handoutMasterId r:id="rId45"/>
  </p:handoutMasterIdLst>
  <p:sldIdLst>
    <p:sldId id="390" r:id="rId8"/>
    <p:sldId id="266" r:id="rId9"/>
    <p:sldId id="402" r:id="rId10"/>
    <p:sldId id="915" r:id="rId11"/>
    <p:sldId id="905" r:id="rId12"/>
    <p:sldId id="903" r:id="rId13"/>
    <p:sldId id="356" r:id="rId14"/>
    <p:sldId id="357" r:id="rId15"/>
    <p:sldId id="336" r:id="rId16"/>
    <p:sldId id="338" r:id="rId17"/>
    <p:sldId id="341" r:id="rId18"/>
    <p:sldId id="340" r:id="rId19"/>
    <p:sldId id="902" r:id="rId20"/>
    <p:sldId id="345" r:id="rId21"/>
    <p:sldId id="393" r:id="rId22"/>
    <p:sldId id="904" r:id="rId23"/>
    <p:sldId id="262" r:id="rId24"/>
    <p:sldId id="263" r:id="rId25"/>
    <p:sldId id="264" r:id="rId26"/>
    <p:sldId id="304" r:id="rId27"/>
    <p:sldId id="261" r:id="rId28"/>
    <p:sldId id="382" r:id="rId29"/>
    <p:sldId id="282" r:id="rId30"/>
    <p:sldId id="354" r:id="rId31"/>
    <p:sldId id="351" r:id="rId32"/>
    <p:sldId id="270" r:id="rId33"/>
    <p:sldId id="271" r:id="rId34"/>
    <p:sldId id="272" r:id="rId35"/>
    <p:sldId id="355" r:id="rId36"/>
    <p:sldId id="299" r:id="rId37"/>
    <p:sldId id="273" r:id="rId38"/>
    <p:sldId id="275" r:id="rId39"/>
    <p:sldId id="276" r:id="rId40"/>
    <p:sldId id="279" r:id="rId41"/>
    <p:sldId id="339" r:id="rId42"/>
    <p:sldId id="370" r:id="rId43"/>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9DB5E1"/>
    <a:srgbClr val="004B7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0A3C1F-FEB7-4C6E-B336-6711CB2B3CB4}" v="4" dt="2021-12-09T15:12:49.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57362" autoAdjust="0"/>
  </p:normalViewPr>
  <p:slideViewPr>
    <p:cSldViewPr>
      <p:cViewPr varScale="1">
        <p:scale>
          <a:sx n="53" d="100"/>
          <a:sy n="53" d="100"/>
        </p:scale>
        <p:origin x="1206" y="45"/>
      </p:cViewPr>
      <p:guideLst>
        <p:guide orient="horz" pos="2160"/>
        <p:guide pos="3840"/>
      </p:guideLst>
    </p:cSldViewPr>
  </p:slideViewPr>
  <p:notesTextViewPr>
    <p:cViewPr>
      <p:scale>
        <a:sx n="100" d="100"/>
        <a:sy n="100" d="100"/>
      </p:scale>
      <p:origin x="0" y="0"/>
    </p:cViewPr>
  </p:notesTextViewPr>
  <p:notesViewPr>
    <p:cSldViewPr>
      <p:cViewPr varScale="1">
        <p:scale>
          <a:sx n="73" d="100"/>
          <a:sy n="73" d="100"/>
        </p:scale>
        <p:origin x="162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2.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51" Type="http://schemas.microsoft.com/office/2015/10/relationships/revisionInfo" Target="revisionInfo.xml"/><Relationship Id="rId3"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Hogg" userId="6b363192-31c6-4bb4-8b52-885bdbba7230" providerId="ADAL" clId="{FE0A3C1F-FEB7-4C6E-B336-6711CB2B3CB4}"/>
    <pc:docChg chg="undo custSel addSld delSld modSld sldOrd delMainMaster addSection delSection">
      <pc:chgData name="Danielle Hogg" userId="6b363192-31c6-4bb4-8b52-885bdbba7230" providerId="ADAL" clId="{FE0A3C1F-FEB7-4C6E-B336-6711CB2B3CB4}" dt="2021-12-09T15:13:14.876" v="278" actId="47"/>
      <pc:docMkLst>
        <pc:docMk/>
      </pc:docMkLst>
      <pc:sldChg chg="modSp mod">
        <pc:chgData name="Danielle Hogg" userId="6b363192-31c6-4bb4-8b52-885bdbba7230" providerId="ADAL" clId="{FE0A3C1F-FEB7-4C6E-B336-6711CB2B3CB4}" dt="2021-11-22T14:57:29.733" v="0" actId="6549"/>
        <pc:sldMkLst>
          <pc:docMk/>
          <pc:sldMk cId="0" sldId="336"/>
        </pc:sldMkLst>
        <pc:spChg chg="mod">
          <ac:chgData name="Danielle Hogg" userId="6b363192-31c6-4bb4-8b52-885bdbba7230" providerId="ADAL" clId="{FE0A3C1F-FEB7-4C6E-B336-6711CB2B3CB4}" dt="2021-11-22T14:57:29.733" v="0" actId="6549"/>
          <ac:spMkLst>
            <pc:docMk/>
            <pc:sldMk cId="0" sldId="336"/>
            <ac:spMk id="4" creationId="{7B65E2B0-F1C4-4549-A642-589AEE5D7CCD}"/>
          </ac:spMkLst>
        </pc:spChg>
      </pc:sldChg>
      <pc:sldChg chg="ord">
        <pc:chgData name="Danielle Hogg" userId="6b363192-31c6-4bb4-8b52-885bdbba7230" providerId="ADAL" clId="{FE0A3C1F-FEB7-4C6E-B336-6711CB2B3CB4}" dt="2021-11-22T15:06:50.104" v="49"/>
        <pc:sldMkLst>
          <pc:docMk/>
          <pc:sldMk cId="0" sldId="339"/>
        </pc:sldMkLst>
      </pc:sldChg>
      <pc:sldChg chg="modNotesTx">
        <pc:chgData name="Danielle Hogg" userId="6b363192-31c6-4bb4-8b52-885bdbba7230" providerId="ADAL" clId="{FE0A3C1F-FEB7-4C6E-B336-6711CB2B3CB4}" dt="2021-11-22T14:58:55.496" v="2" actId="6549"/>
        <pc:sldMkLst>
          <pc:docMk/>
          <pc:sldMk cId="0" sldId="341"/>
        </pc:sldMkLst>
      </pc:sldChg>
      <pc:sldChg chg="modSp mod">
        <pc:chgData name="Danielle Hogg" userId="6b363192-31c6-4bb4-8b52-885bdbba7230" providerId="ADAL" clId="{FE0A3C1F-FEB7-4C6E-B336-6711CB2B3CB4}" dt="2021-11-22T15:04:13.537" v="46" actId="20577"/>
        <pc:sldMkLst>
          <pc:docMk/>
          <pc:sldMk cId="0" sldId="354"/>
        </pc:sldMkLst>
        <pc:spChg chg="mod">
          <ac:chgData name="Danielle Hogg" userId="6b363192-31c6-4bb4-8b52-885bdbba7230" providerId="ADAL" clId="{FE0A3C1F-FEB7-4C6E-B336-6711CB2B3CB4}" dt="2021-11-22T15:04:13.537" v="46" actId="20577"/>
          <ac:spMkLst>
            <pc:docMk/>
            <pc:sldMk cId="0" sldId="354"/>
            <ac:spMk id="162819" creationId="{5C61979C-CB46-47A6-987A-28E901412850}"/>
          </ac:spMkLst>
        </pc:spChg>
      </pc:sldChg>
      <pc:sldChg chg="delSp modSp mod">
        <pc:chgData name="Danielle Hogg" userId="6b363192-31c6-4bb4-8b52-885bdbba7230" providerId="ADAL" clId="{FE0A3C1F-FEB7-4C6E-B336-6711CB2B3CB4}" dt="2021-12-09T15:12:52.183" v="277" actId="6549"/>
        <pc:sldMkLst>
          <pc:docMk/>
          <pc:sldMk cId="0" sldId="357"/>
        </pc:sldMkLst>
        <pc:spChg chg="mod">
          <ac:chgData name="Danielle Hogg" userId="6b363192-31c6-4bb4-8b52-885bdbba7230" providerId="ADAL" clId="{FE0A3C1F-FEB7-4C6E-B336-6711CB2B3CB4}" dt="2021-12-09T15:12:52.183" v="277" actId="6549"/>
          <ac:spMkLst>
            <pc:docMk/>
            <pc:sldMk cId="0" sldId="357"/>
            <ac:spMk id="3" creationId="{280628EE-BA05-44C1-8CA3-3B2E7BD288C6}"/>
          </ac:spMkLst>
        </pc:spChg>
        <pc:picChg chg="del">
          <ac:chgData name="Danielle Hogg" userId="6b363192-31c6-4bb4-8b52-885bdbba7230" providerId="ADAL" clId="{FE0A3C1F-FEB7-4C6E-B336-6711CB2B3CB4}" dt="2021-12-09T15:12:49.307" v="276" actId="478"/>
          <ac:picMkLst>
            <pc:docMk/>
            <pc:sldMk cId="0" sldId="357"/>
            <ac:picMk id="131076" creationId="{864178F2-A7E0-43E1-8A1F-D1AE51E7C827}"/>
          </ac:picMkLst>
        </pc:picChg>
      </pc:sldChg>
      <pc:sldChg chg="del">
        <pc:chgData name="Danielle Hogg" userId="6b363192-31c6-4bb4-8b52-885bdbba7230" providerId="ADAL" clId="{FE0A3C1F-FEB7-4C6E-B336-6711CB2B3CB4}" dt="2021-11-22T15:06:36.048" v="47" actId="47"/>
        <pc:sldMkLst>
          <pc:docMk/>
          <pc:sldMk cId="0" sldId="360"/>
        </pc:sldMkLst>
      </pc:sldChg>
      <pc:sldChg chg="del">
        <pc:chgData name="Danielle Hogg" userId="6b363192-31c6-4bb4-8b52-885bdbba7230" providerId="ADAL" clId="{FE0A3C1F-FEB7-4C6E-B336-6711CB2B3CB4}" dt="2021-12-09T15:13:14.876" v="278" actId="47"/>
        <pc:sldMkLst>
          <pc:docMk/>
          <pc:sldMk cId="0" sldId="371"/>
        </pc:sldMkLst>
      </pc:sldChg>
      <pc:sldChg chg="modSp mod modNotesTx">
        <pc:chgData name="Danielle Hogg" userId="6b363192-31c6-4bb4-8b52-885bdbba7230" providerId="ADAL" clId="{FE0A3C1F-FEB7-4C6E-B336-6711CB2B3CB4}" dt="2021-11-22T15:32:02.381" v="275" actId="20577"/>
        <pc:sldMkLst>
          <pc:docMk/>
          <pc:sldMk cId="0" sldId="904"/>
        </pc:sldMkLst>
        <pc:spChg chg="mod">
          <ac:chgData name="Danielle Hogg" userId="6b363192-31c6-4bb4-8b52-885bdbba7230" providerId="ADAL" clId="{FE0A3C1F-FEB7-4C6E-B336-6711CB2B3CB4}" dt="2021-11-22T15:30:10.360" v="106" actId="20577"/>
          <ac:spMkLst>
            <pc:docMk/>
            <pc:sldMk cId="0" sldId="904"/>
            <ac:spMk id="28" creationId="{7FD9C36F-5D5B-4B35-A690-27183F9B30C4}"/>
          </ac:spMkLst>
        </pc:spChg>
      </pc:sldChg>
      <pc:sldChg chg="new del">
        <pc:chgData name="Danielle Hogg" userId="6b363192-31c6-4bb4-8b52-885bdbba7230" providerId="ADAL" clId="{FE0A3C1F-FEB7-4C6E-B336-6711CB2B3CB4}" dt="2021-11-22T15:08:34.922" v="51" actId="2696"/>
        <pc:sldMkLst>
          <pc:docMk/>
          <pc:sldMk cId="2485797094" sldId="906"/>
        </pc:sldMkLst>
      </pc:sldChg>
      <pc:sldChg chg="addSp delSp modSp new del mod">
        <pc:chgData name="Danielle Hogg" userId="6b363192-31c6-4bb4-8b52-885bdbba7230" providerId="ADAL" clId="{FE0A3C1F-FEB7-4C6E-B336-6711CB2B3CB4}" dt="2021-11-22T15:10:27.302" v="87" actId="47"/>
        <pc:sldMkLst>
          <pc:docMk/>
          <pc:sldMk cId="3261085154" sldId="906"/>
        </pc:sldMkLst>
        <pc:spChg chg="add del mod">
          <ac:chgData name="Danielle Hogg" userId="6b363192-31c6-4bb4-8b52-885bdbba7230" providerId="ADAL" clId="{FE0A3C1F-FEB7-4C6E-B336-6711CB2B3CB4}" dt="2021-11-22T15:10:24.892" v="86" actId="478"/>
          <ac:spMkLst>
            <pc:docMk/>
            <pc:sldMk cId="3261085154" sldId="906"/>
            <ac:spMk id="2" creationId="{81E37A7B-CE7A-4AC3-81D9-42CEF933CE89}"/>
          </ac:spMkLst>
        </pc:spChg>
      </pc:sldChg>
      <pc:sldMasterChg chg="del delSldLayout">
        <pc:chgData name="Danielle Hogg" userId="6b363192-31c6-4bb4-8b52-885bdbba7230" providerId="ADAL" clId="{FE0A3C1F-FEB7-4C6E-B336-6711CB2B3CB4}" dt="2021-12-09T15:13:14.876" v="278" actId="47"/>
        <pc:sldMasterMkLst>
          <pc:docMk/>
          <pc:sldMasterMk cId="0" sldId="2147487237"/>
        </pc:sldMasterMkLst>
        <pc:sldLayoutChg chg="del">
          <pc:chgData name="Danielle Hogg" userId="6b363192-31c6-4bb4-8b52-885bdbba7230" providerId="ADAL" clId="{FE0A3C1F-FEB7-4C6E-B336-6711CB2B3CB4}" dt="2021-12-09T15:13:14.876" v="278" actId="47"/>
          <pc:sldLayoutMkLst>
            <pc:docMk/>
            <pc:sldMasterMk cId="0" sldId="2147487237"/>
            <pc:sldLayoutMk cId="615938861" sldId="2147488758"/>
          </pc:sldLayoutMkLst>
        </pc:sldLayoutChg>
        <pc:sldLayoutChg chg="del">
          <pc:chgData name="Danielle Hogg" userId="6b363192-31c6-4bb4-8b52-885bdbba7230" providerId="ADAL" clId="{FE0A3C1F-FEB7-4C6E-B336-6711CB2B3CB4}" dt="2021-12-09T15:13:14.876" v="278" actId="47"/>
          <pc:sldLayoutMkLst>
            <pc:docMk/>
            <pc:sldMasterMk cId="0" sldId="2147487237"/>
            <pc:sldLayoutMk cId="3276083294" sldId="2147488821"/>
          </pc:sldLayoutMkLst>
        </pc:sldLayoutChg>
        <pc:sldLayoutChg chg="del">
          <pc:chgData name="Danielle Hogg" userId="6b363192-31c6-4bb4-8b52-885bdbba7230" providerId="ADAL" clId="{FE0A3C1F-FEB7-4C6E-B336-6711CB2B3CB4}" dt="2021-12-09T15:13:14.876" v="278" actId="47"/>
          <pc:sldLayoutMkLst>
            <pc:docMk/>
            <pc:sldMasterMk cId="0" sldId="2147487237"/>
            <pc:sldLayoutMk cId="4066911890" sldId="2147488822"/>
          </pc:sldLayoutMkLst>
        </pc:sldLayoutChg>
        <pc:sldLayoutChg chg="del">
          <pc:chgData name="Danielle Hogg" userId="6b363192-31c6-4bb4-8b52-885bdbba7230" providerId="ADAL" clId="{FE0A3C1F-FEB7-4C6E-B336-6711CB2B3CB4}" dt="2021-12-09T15:13:14.876" v="278" actId="47"/>
          <pc:sldLayoutMkLst>
            <pc:docMk/>
            <pc:sldMasterMk cId="0" sldId="2147487237"/>
            <pc:sldLayoutMk cId="3489817275" sldId="2147488823"/>
          </pc:sldLayoutMkLst>
        </pc:sldLayoutChg>
        <pc:sldLayoutChg chg="del">
          <pc:chgData name="Danielle Hogg" userId="6b363192-31c6-4bb4-8b52-885bdbba7230" providerId="ADAL" clId="{FE0A3C1F-FEB7-4C6E-B336-6711CB2B3CB4}" dt="2021-12-09T15:13:14.876" v="278" actId="47"/>
          <pc:sldLayoutMkLst>
            <pc:docMk/>
            <pc:sldMasterMk cId="0" sldId="2147487237"/>
            <pc:sldLayoutMk cId="1915465021" sldId="2147488824"/>
          </pc:sldLayoutMkLst>
        </pc:sldLayoutChg>
        <pc:sldLayoutChg chg="del">
          <pc:chgData name="Danielle Hogg" userId="6b363192-31c6-4bb4-8b52-885bdbba7230" providerId="ADAL" clId="{FE0A3C1F-FEB7-4C6E-B336-6711CB2B3CB4}" dt="2021-12-09T15:13:14.876" v="278" actId="47"/>
          <pc:sldLayoutMkLst>
            <pc:docMk/>
            <pc:sldMasterMk cId="0" sldId="2147487237"/>
            <pc:sldLayoutMk cId="2518884505" sldId="2147488825"/>
          </pc:sldLayoutMkLst>
        </pc:sldLayoutChg>
        <pc:sldLayoutChg chg="del">
          <pc:chgData name="Danielle Hogg" userId="6b363192-31c6-4bb4-8b52-885bdbba7230" providerId="ADAL" clId="{FE0A3C1F-FEB7-4C6E-B336-6711CB2B3CB4}" dt="2021-12-09T15:13:14.876" v="278" actId="47"/>
          <pc:sldLayoutMkLst>
            <pc:docMk/>
            <pc:sldMasterMk cId="0" sldId="2147487237"/>
            <pc:sldLayoutMk cId="2657985334" sldId="2147488826"/>
          </pc:sldLayoutMkLst>
        </pc:sldLayoutChg>
        <pc:sldLayoutChg chg="del">
          <pc:chgData name="Danielle Hogg" userId="6b363192-31c6-4bb4-8b52-885bdbba7230" providerId="ADAL" clId="{FE0A3C1F-FEB7-4C6E-B336-6711CB2B3CB4}" dt="2021-12-09T15:13:14.876" v="278" actId="47"/>
          <pc:sldLayoutMkLst>
            <pc:docMk/>
            <pc:sldMasterMk cId="0" sldId="2147487237"/>
            <pc:sldLayoutMk cId="4205801476" sldId="2147488827"/>
          </pc:sldLayoutMkLst>
        </pc:sldLayoutChg>
        <pc:sldLayoutChg chg="del">
          <pc:chgData name="Danielle Hogg" userId="6b363192-31c6-4bb4-8b52-885bdbba7230" providerId="ADAL" clId="{FE0A3C1F-FEB7-4C6E-B336-6711CB2B3CB4}" dt="2021-12-09T15:13:14.876" v="278" actId="47"/>
          <pc:sldLayoutMkLst>
            <pc:docMk/>
            <pc:sldMasterMk cId="0" sldId="2147487237"/>
            <pc:sldLayoutMk cId="1197646845" sldId="2147488828"/>
          </pc:sldLayoutMkLst>
        </pc:sldLayoutChg>
        <pc:sldLayoutChg chg="del">
          <pc:chgData name="Danielle Hogg" userId="6b363192-31c6-4bb4-8b52-885bdbba7230" providerId="ADAL" clId="{FE0A3C1F-FEB7-4C6E-B336-6711CB2B3CB4}" dt="2021-12-09T15:13:14.876" v="278" actId="47"/>
          <pc:sldLayoutMkLst>
            <pc:docMk/>
            <pc:sldMasterMk cId="0" sldId="2147487237"/>
            <pc:sldLayoutMk cId="815281602" sldId="2147488829"/>
          </pc:sldLayoutMkLst>
        </pc:sldLayoutChg>
        <pc:sldLayoutChg chg="del">
          <pc:chgData name="Danielle Hogg" userId="6b363192-31c6-4bb4-8b52-885bdbba7230" providerId="ADAL" clId="{FE0A3C1F-FEB7-4C6E-B336-6711CB2B3CB4}" dt="2021-12-09T15:13:14.876" v="278" actId="47"/>
          <pc:sldLayoutMkLst>
            <pc:docMk/>
            <pc:sldMasterMk cId="0" sldId="2147487237"/>
            <pc:sldLayoutMk cId="2004878151" sldId="2147488830"/>
          </pc:sldLayoutMkLst>
        </pc:sldLayoutChg>
      </pc:sldMasterChg>
      <pc:sldMasterChg chg="del delSldLayout">
        <pc:chgData name="Danielle Hogg" userId="6b363192-31c6-4bb4-8b52-885bdbba7230" providerId="ADAL" clId="{FE0A3C1F-FEB7-4C6E-B336-6711CB2B3CB4}" dt="2021-11-22T15:06:36.048" v="47" actId="47"/>
        <pc:sldMasterMkLst>
          <pc:docMk/>
          <pc:sldMasterMk cId="0" sldId="2147487414"/>
        </pc:sldMasterMkLst>
        <pc:sldLayoutChg chg="del">
          <pc:chgData name="Danielle Hogg" userId="6b363192-31c6-4bb4-8b52-885bdbba7230" providerId="ADAL" clId="{FE0A3C1F-FEB7-4C6E-B336-6711CB2B3CB4}" dt="2021-11-22T15:06:36.048" v="47" actId="47"/>
          <pc:sldLayoutMkLst>
            <pc:docMk/>
            <pc:sldMasterMk cId="0" sldId="2147487414"/>
            <pc:sldLayoutMk cId="1861997718" sldId="2147488831"/>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4123266023" sldId="2147488832"/>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2402663366" sldId="2147488833"/>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2017732826" sldId="2147488834"/>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1397596709" sldId="2147488835"/>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667893442" sldId="2147488836"/>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3263165243" sldId="2147488837"/>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1636993542" sldId="2147488838"/>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4124648019" sldId="2147488839"/>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2240436672" sldId="2147488840"/>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1356002440" sldId="2147488841"/>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2564807307" sldId="2147488842"/>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3539474780" sldId="2147488843"/>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3929039408" sldId="2147488844"/>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1757462676" sldId="2147488845"/>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4294551367" sldId="2147488846"/>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2233939866" sldId="2147488847"/>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2323065629" sldId="2147488848"/>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327687054" sldId="2147488849"/>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2645293595" sldId="2147488850"/>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64081264" sldId="2147488851"/>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1479107805" sldId="2147488852"/>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716265617" sldId="2147488853"/>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4017780217" sldId="2147488854"/>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3230856918" sldId="2147488855"/>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871637850" sldId="2147488856"/>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1024277250" sldId="2147488857"/>
          </pc:sldLayoutMkLst>
        </pc:sldLayoutChg>
        <pc:sldLayoutChg chg="del">
          <pc:chgData name="Danielle Hogg" userId="6b363192-31c6-4bb4-8b52-885bdbba7230" providerId="ADAL" clId="{FE0A3C1F-FEB7-4C6E-B336-6711CB2B3CB4}" dt="2021-11-22T15:06:36.048" v="47" actId="47"/>
          <pc:sldLayoutMkLst>
            <pc:docMk/>
            <pc:sldMasterMk cId="0" sldId="2147487414"/>
            <pc:sldLayoutMk cId="679649864" sldId="214748885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A11ACCE-9D07-46CC-8BE4-AF9C439A4F9B}"/>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defTabSz="931863" eaLnBrk="1" hangingPunct="1">
              <a:defRPr sz="1200">
                <a:latin typeface="Arial" charset="0"/>
              </a:defRPr>
            </a:lvl1pPr>
          </a:lstStyle>
          <a:p>
            <a:pPr>
              <a:defRPr/>
            </a:pPr>
            <a:endParaRPr lang="en-US"/>
          </a:p>
        </p:txBody>
      </p:sp>
      <p:sp>
        <p:nvSpPr>
          <p:cNvPr id="4099" name="Rectangle 3">
            <a:extLst>
              <a:ext uri="{FF2B5EF4-FFF2-40B4-BE49-F238E27FC236}">
                <a16:creationId xmlns:a16="http://schemas.microsoft.com/office/drawing/2014/main" id="{D89D1D3C-A6FF-4310-B130-B3B944BFA7B8}"/>
              </a:ext>
            </a:extLst>
          </p:cNvPr>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defRPr sz="1200">
                <a:latin typeface="Arial" charset="0"/>
              </a:defRPr>
            </a:lvl1pPr>
          </a:lstStyle>
          <a:p>
            <a:pPr>
              <a:defRPr/>
            </a:pPr>
            <a:endParaRPr lang="en-US"/>
          </a:p>
        </p:txBody>
      </p:sp>
      <p:sp>
        <p:nvSpPr>
          <p:cNvPr id="4100" name="Rectangle 4">
            <a:extLst>
              <a:ext uri="{FF2B5EF4-FFF2-40B4-BE49-F238E27FC236}">
                <a16:creationId xmlns:a16="http://schemas.microsoft.com/office/drawing/2014/main" id="{54ACDD79-E312-44D4-B3E1-1C60D35A44C9}"/>
              </a:ext>
            </a:extLst>
          </p:cNvPr>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defTabSz="931863" eaLnBrk="1" hangingPunct="1">
              <a:defRPr sz="1200">
                <a:latin typeface="Arial" charset="0"/>
              </a:defRPr>
            </a:lvl1pPr>
          </a:lstStyle>
          <a:p>
            <a:pPr>
              <a:defRPr/>
            </a:pPr>
            <a:endParaRPr lang="en-US"/>
          </a:p>
        </p:txBody>
      </p:sp>
      <p:sp>
        <p:nvSpPr>
          <p:cNvPr id="4101" name="Rectangle 5">
            <a:extLst>
              <a:ext uri="{FF2B5EF4-FFF2-40B4-BE49-F238E27FC236}">
                <a16:creationId xmlns:a16="http://schemas.microsoft.com/office/drawing/2014/main" id="{A647D8E0-1346-4A86-B846-0371EB0916F7}"/>
              </a:ext>
            </a:extLst>
          </p:cNvPr>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200"/>
            </a:lvl1pPr>
          </a:lstStyle>
          <a:p>
            <a:pPr>
              <a:defRPr/>
            </a:pPr>
            <a:fld id="{9C0830CA-8A78-459E-B160-D35B4B70E5E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2EF78AF-F047-491B-B267-EC8EDBAE716B}"/>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11267" name="Rectangle 3">
            <a:extLst>
              <a:ext uri="{FF2B5EF4-FFF2-40B4-BE49-F238E27FC236}">
                <a16:creationId xmlns:a16="http://schemas.microsoft.com/office/drawing/2014/main" id="{44CCB612-4118-4684-875B-01343DB23282}"/>
              </a:ext>
            </a:extLst>
          </p:cNvPr>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20836" name="Rectangle 4">
            <a:extLst>
              <a:ext uri="{FF2B5EF4-FFF2-40B4-BE49-F238E27FC236}">
                <a16:creationId xmlns:a16="http://schemas.microsoft.com/office/drawing/2014/main" id="{21843CF9-37BF-4824-93DB-7FD07EED727B}"/>
              </a:ext>
            </a:extLst>
          </p:cNvPr>
          <p:cNvSpPr>
            <a:spLocks noGrp="1" noRot="1" noChangeAspect="1" noChangeArrowheads="1" noTextEdit="1"/>
          </p:cNvSpPr>
          <p:nvPr>
            <p:ph type="sldImg" idx="2"/>
          </p:nvPr>
        </p:nvSpPr>
        <p:spPr bwMode="auto">
          <a:xfrm>
            <a:off x="701675" y="696913"/>
            <a:ext cx="5902325" cy="33194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a:extLst>
              <a:ext uri="{FF2B5EF4-FFF2-40B4-BE49-F238E27FC236}">
                <a16:creationId xmlns:a16="http://schemas.microsoft.com/office/drawing/2014/main" id="{7DAAA3DA-25B0-4847-8BF3-964EA255AF75}"/>
              </a:ext>
            </a:extLst>
          </p:cNvPr>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a:extLst>
              <a:ext uri="{FF2B5EF4-FFF2-40B4-BE49-F238E27FC236}">
                <a16:creationId xmlns:a16="http://schemas.microsoft.com/office/drawing/2014/main" id="{6956DC2F-05F8-4002-87C6-27D90BC027F0}"/>
              </a:ext>
            </a:extLst>
          </p:cNvPr>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11271" name="Rectangle 7">
            <a:extLst>
              <a:ext uri="{FF2B5EF4-FFF2-40B4-BE49-F238E27FC236}">
                <a16:creationId xmlns:a16="http://schemas.microsoft.com/office/drawing/2014/main" id="{12764F09-4E05-4D84-AB94-F88B4E3197A5}"/>
              </a:ext>
            </a:extLst>
          </p:cNvPr>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1370D70-DEB5-4F35-BC02-C44C2459736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36D8E7F7-6351-4338-B9CA-6C4BA431F1A0}"/>
              </a:ext>
            </a:extLst>
          </p:cNvPr>
          <p:cNvSpPr>
            <a:spLocks noGrp="1" noRot="1" noChangeAspect="1" noChangeArrowheads="1" noTextEdit="1"/>
          </p:cNvSpPr>
          <p:nvPr>
            <p:ph type="sldImg"/>
          </p:nvPr>
        </p:nvSpPr>
        <p:spPr>
          <a:ln/>
        </p:spPr>
      </p:sp>
      <p:sp>
        <p:nvSpPr>
          <p:cNvPr id="122883" name="Notes Placeholder 2">
            <a:extLst>
              <a:ext uri="{FF2B5EF4-FFF2-40B4-BE49-F238E27FC236}">
                <a16:creationId xmlns:a16="http://schemas.microsoft.com/office/drawing/2014/main" id="{F9145C77-03F0-43B1-B800-FB99072B39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welcome</a:t>
            </a:r>
          </a:p>
        </p:txBody>
      </p:sp>
      <p:sp>
        <p:nvSpPr>
          <p:cNvPr id="122884" name="Slide Number Placeholder 3">
            <a:extLst>
              <a:ext uri="{FF2B5EF4-FFF2-40B4-BE49-F238E27FC236}">
                <a16:creationId xmlns:a16="http://schemas.microsoft.com/office/drawing/2014/main" id="{9DFFFAE8-AC9B-47A8-A3E8-49E4CF345E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FC7657B-4343-4203-B580-B69A02E3A428}"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39E024A6-2425-4814-BDE8-2AEFD845AF2C}"/>
              </a:ext>
            </a:extLst>
          </p:cNvPr>
          <p:cNvSpPr>
            <a:spLocks noGrp="1" noRot="1" noChangeAspect="1" noChangeArrowheads="1" noTextEdit="1"/>
          </p:cNvSpPr>
          <p:nvPr>
            <p:ph type="sldImg"/>
          </p:nvPr>
        </p:nvSpPr>
        <p:spPr>
          <a:ln/>
        </p:spPr>
      </p:sp>
      <p:sp>
        <p:nvSpPr>
          <p:cNvPr id="138243" name="Notes Placeholder 2">
            <a:extLst>
              <a:ext uri="{FF2B5EF4-FFF2-40B4-BE49-F238E27FC236}">
                <a16:creationId xmlns:a16="http://schemas.microsoft.com/office/drawing/2014/main" id="{A85FEA6D-F70B-47BB-923E-6FEADE66FC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Virtual One three-hour session offered several times per month Strategies such as therapeutic exercise, physical activity, weight management, community and online resources</a:t>
            </a:r>
          </a:p>
          <a:p>
            <a:endParaRPr lang="en-US" altLang="en-US" dirty="0">
              <a:latin typeface="Arial" panose="020B0604020202020204" pitchFamily="34" charset="0"/>
            </a:endParaRPr>
          </a:p>
        </p:txBody>
      </p:sp>
      <p:sp>
        <p:nvSpPr>
          <p:cNvPr id="138244" name="Slide Number Placeholder 3">
            <a:extLst>
              <a:ext uri="{FF2B5EF4-FFF2-40B4-BE49-F238E27FC236}">
                <a16:creationId xmlns:a16="http://schemas.microsoft.com/office/drawing/2014/main" id="{5127D429-BF09-488B-A0F4-88C0A44847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6FA26E-8994-4A28-A3A3-275A4E7EE55B}" type="slidenum">
              <a:rPr lang="en-US" altLang="en-US" smtClean="0"/>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C02AD05D-9775-416A-AB58-198AEDB76165}"/>
              </a:ext>
            </a:extLst>
          </p:cNvPr>
          <p:cNvSpPr>
            <a:spLocks noGrp="1" noRot="1" noChangeAspect="1" noChangeArrowheads="1" noTextEdit="1"/>
          </p:cNvSpPr>
          <p:nvPr>
            <p:ph type="sldImg"/>
          </p:nvPr>
        </p:nvSpPr>
        <p:spPr>
          <a:ln/>
        </p:spPr>
      </p:sp>
      <p:sp>
        <p:nvSpPr>
          <p:cNvPr id="140291" name="Notes Placeholder 2">
            <a:extLst>
              <a:ext uri="{FF2B5EF4-FFF2-40B4-BE49-F238E27FC236}">
                <a16:creationId xmlns:a16="http://schemas.microsoft.com/office/drawing/2014/main" id="{8B00420D-F9D6-47F0-93F7-1B33A6C8BF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Patients with RA or PsA can learn more about IA; strategies to manage symptoms, how to deal with social and emotional impact of IA, importance of physical activity, exercise, joint protection, healthy eating and online resources</a:t>
            </a:r>
          </a:p>
        </p:txBody>
      </p:sp>
      <p:sp>
        <p:nvSpPr>
          <p:cNvPr id="140292" name="Slide Number Placeholder 3">
            <a:extLst>
              <a:ext uri="{FF2B5EF4-FFF2-40B4-BE49-F238E27FC236}">
                <a16:creationId xmlns:a16="http://schemas.microsoft.com/office/drawing/2014/main" id="{DB988D0A-EC8E-44C7-8DC6-9A4C14E2FC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996D66-EC95-4137-AAAB-B10517EF48A7}" type="slidenum">
              <a:rPr lang="en-US" altLang="en-US" smtClean="0"/>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B96B2E97-CC22-4F6D-8B9D-737727988425}"/>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10AB68DA-4BCA-4045-AE01-17A3129F3B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 Arthritis Society offers free-of-charge virtual workshops on a number of topics such as Sleep &amp; Arthritis, Osteoarthritis of the Spine and Osteoarthritis of the Hand. Visit our website: www.arthritis.ca/events to see our calendar of upcoming workshops and to register.</a:t>
            </a:r>
          </a:p>
          <a:p>
            <a:endParaRPr lang="en-US" altLang="en-US">
              <a:latin typeface="Arial" panose="020B0604020202020204" pitchFamily="34" charset="0"/>
            </a:endParaRPr>
          </a:p>
        </p:txBody>
      </p:sp>
      <p:sp>
        <p:nvSpPr>
          <p:cNvPr id="142340" name="Slide Number Placeholder 3">
            <a:extLst>
              <a:ext uri="{FF2B5EF4-FFF2-40B4-BE49-F238E27FC236}">
                <a16:creationId xmlns:a16="http://schemas.microsoft.com/office/drawing/2014/main" id="{283CCB95-6A44-4566-93D5-729B5C971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CC3474-5776-4C28-A7F8-DB1195CBD6E1}" type="slidenum">
              <a:rPr lang="en-CA" altLang="en-US" smtClean="0"/>
              <a:pPr/>
              <a:t>13</a:t>
            </a:fld>
            <a:endParaRPr lang="en-CA"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C3C26F73-0F83-498D-B41A-7E599391D9E7}"/>
              </a:ext>
            </a:extLst>
          </p:cNvPr>
          <p:cNvSpPr>
            <a:spLocks noGrp="1" noRot="1" noChangeAspect="1" noChangeArrowheads="1" noTextEdit="1"/>
          </p:cNvSpPr>
          <p:nvPr>
            <p:ph type="sldImg"/>
          </p:nvPr>
        </p:nvSpPr>
        <p:spPr>
          <a:ln/>
        </p:spPr>
      </p:sp>
      <p:sp>
        <p:nvSpPr>
          <p:cNvPr id="145411" name="Notes Placeholder 2">
            <a:extLst>
              <a:ext uri="{FF2B5EF4-FFF2-40B4-BE49-F238E27FC236}">
                <a16:creationId xmlns:a16="http://schemas.microsoft.com/office/drawing/2014/main" id="{9F04B594-A9FC-4732-8465-F035909454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canada-type-gibson"/>
              </a:rPr>
              <a:t>Join the Arthritis Society and a panel of arthritis experts including Dr. Diane </a:t>
            </a:r>
            <a:r>
              <a:rPr lang="en-US" altLang="en-US" dirty="0" err="1">
                <a:latin typeface="canada-type-gibson"/>
              </a:rPr>
              <a:t>Lacaille</a:t>
            </a:r>
            <a:r>
              <a:rPr lang="en-US" altLang="en-US" dirty="0">
                <a:latin typeface="canada-type-gibson"/>
              </a:rPr>
              <a:t>, Dr. Paul Fortin and Dr. Hance Clarke for Arthritis Talks: Road to a Cure. This webinar will answer your questions about arthritis research, why certain research projects are chosen over others, why it often takes time to see results, why research costs as much as it does and what our expert panel is optimistic about on the horizon. Dr. Fortin will also provide an update on his exciting COVID-19 research project.</a:t>
            </a:r>
          </a:p>
          <a:p>
            <a:r>
              <a:rPr lang="en-US" altLang="en-US" b="1" dirty="0">
                <a:solidFill>
                  <a:srgbClr val="00508F"/>
                </a:solidFill>
                <a:latin typeface="canada-type-gibson"/>
              </a:rPr>
              <a:t>The webinar will help you learn:</a:t>
            </a:r>
            <a:endParaRPr lang="en-US" altLang="en-US" dirty="0">
              <a:solidFill>
                <a:srgbClr val="00508F"/>
              </a:solidFill>
              <a:latin typeface="canada-type-gibson"/>
            </a:endParaRPr>
          </a:p>
          <a:p>
            <a:pPr>
              <a:buFontTx/>
              <a:buChar char="•"/>
            </a:pPr>
            <a:r>
              <a:rPr lang="en-US" altLang="en-US" dirty="0">
                <a:solidFill>
                  <a:srgbClr val="585858"/>
                </a:solidFill>
                <a:latin typeface="canada-type-gibson"/>
              </a:rPr>
              <a:t>The most important arthritis research advancements for arthritis patients</a:t>
            </a:r>
          </a:p>
          <a:p>
            <a:pPr>
              <a:buFontTx/>
              <a:buChar char="•"/>
            </a:pPr>
            <a:r>
              <a:rPr lang="en-US" altLang="en-US" dirty="0">
                <a:solidFill>
                  <a:srgbClr val="585858"/>
                </a:solidFill>
                <a:latin typeface="canada-type-gibson"/>
              </a:rPr>
              <a:t>How long it takes to develop new treatments</a:t>
            </a:r>
          </a:p>
          <a:p>
            <a:pPr>
              <a:buFontTx/>
              <a:buChar char="•"/>
            </a:pPr>
            <a:r>
              <a:rPr lang="en-US" altLang="en-US" dirty="0">
                <a:solidFill>
                  <a:srgbClr val="585858"/>
                </a:solidFill>
                <a:latin typeface="canada-type-gibson"/>
              </a:rPr>
              <a:t>Research on medical cannabis and its potential as an arthritis treatment</a:t>
            </a:r>
          </a:p>
          <a:p>
            <a:pPr>
              <a:buFontTx/>
              <a:buChar char="•"/>
            </a:pPr>
            <a:r>
              <a:rPr lang="en-US" altLang="en-US" dirty="0">
                <a:solidFill>
                  <a:srgbClr val="585858"/>
                </a:solidFill>
                <a:latin typeface="canada-type-gibson"/>
              </a:rPr>
              <a:t>Research on COVID-19 and its effect on people with arthritis</a:t>
            </a:r>
          </a:p>
          <a:p>
            <a:pPr>
              <a:buFontTx/>
              <a:buChar char="•"/>
            </a:pPr>
            <a:r>
              <a:rPr lang="en-US" altLang="en-US" dirty="0">
                <a:solidFill>
                  <a:srgbClr val="585858"/>
                </a:solidFill>
                <a:latin typeface="canada-type-gibson"/>
              </a:rPr>
              <a:t>Future treatments to expect over the next years</a:t>
            </a:r>
          </a:p>
          <a:p>
            <a:pPr>
              <a:buFontTx/>
              <a:buChar char="•"/>
            </a:pPr>
            <a:r>
              <a:rPr lang="en-US" altLang="en-US" dirty="0">
                <a:solidFill>
                  <a:srgbClr val="585858"/>
                </a:solidFill>
                <a:latin typeface="canada-type-gibson"/>
              </a:rPr>
              <a:t>and more...</a:t>
            </a:r>
          </a:p>
          <a:p>
            <a:endParaRPr lang="en-US" altLang="en-US" dirty="0">
              <a:latin typeface="Arial" panose="020B0604020202020204" pitchFamily="34" charset="0"/>
            </a:endParaRPr>
          </a:p>
        </p:txBody>
      </p:sp>
      <p:sp>
        <p:nvSpPr>
          <p:cNvPr id="145412" name="Slide Number Placeholder 3">
            <a:extLst>
              <a:ext uri="{FF2B5EF4-FFF2-40B4-BE49-F238E27FC236}">
                <a16:creationId xmlns:a16="http://schemas.microsoft.com/office/drawing/2014/main" id="{D97D27AC-BD6C-41F0-A95E-7BD3D32895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96FDC7-86B1-4973-949C-DC25C13C739B}" type="slidenum">
              <a:rPr lang="en-US" altLang="en-US" smtClean="0"/>
              <a:pPr/>
              <a:t>15</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A430BDA9-37DA-4409-9DB5-8DC743A13D3E}"/>
              </a:ext>
            </a:extLst>
          </p:cNvPr>
          <p:cNvSpPr>
            <a:spLocks noGrp="1" noRot="1" noChangeAspect="1" noChangeArrowheads="1" noTextEdit="1"/>
          </p:cNvSpPr>
          <p:nvPr>
            <p:ph type="sldImg"/>
          </p:nvPr>
        </p:nvSpPr>
        <p:spPr>
          <a:ln/>
        </p:spPr>
      </p:sp>
      <p:sp>
        <p:nvSpPr>
          <p:cNvPr id="147459" name="Notes Placeholder 2">
            <a:extLst>
              <a:ext uri="{FF2B5EF4-FFF2-40B4-BE49-F238E27FC236}">
                <a16:creationId xmlns:a16="http://schemas.microsoft.com/office/drawing/2014/main" id="{ED97672F-AE2C-4B45-883D-0803E16F79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Because our services are funded by the Local Health Integration Network (LHIN) clients must have a valid Ontario Health Card and will only be charged for splints and equipment.</a:t>
            </a:r>
          </a:p>
          <a:p>
            <a:r>
              <a:rPr lang="en-US" altLang="en-US" dirty="0">
                <a:latin typeface="Arial" panose="020B0604020202020204" pitchFamily="34" charset="0"/>
              </a:rPr>
              <a:t>Can be referred by healthcare professional or self referral </a:t>
            </a:r>
          </a:p>
          <a:p>
            <a:endParaRPr lang="en-US" altLang="en-US" dirty="0">
              <a:latin typeface="Arial" panose="020B0604020202020204" pitchFamily="34" charset="0"/>
            </a:endParaRPr>
          </a:p>
          <a:p>
            <a:r>
              <a:rPr lang="en-US" altLang="en-US" dirty="0">
                <a:latin typeface="Arial" panose="020B0604020202020204" pitchFamily="34" charset="0"/>
              </a:rPr>
              <a:t>1.Clients must have a </a:t>
            </a:r>
            <a:r>
              <a:rPr lang="en-US" altLang="en-US" b="1" dirty="0">
                <a:latin typeface="Arial" panose="020B0604020202020204" pitchFamily="34" charset="0"/>
              </a:rPr>
              <a:t>confirmed or suspected diagnosis of arthritis and arthritis should be the primary presenting problem</a:t>
            </a:r>
            <a:r>
              <a:rPr lang="en-US" altLang="en-US" dirty="0">
                <a:latin typeface="Arial" panose="020B0604020202020204" pitchFamily="34" charset="0"/>
              </a:rPr>
              <a:t>. We do not provide assessment/management for clients presenting with MSK pain or post-op joint replacement rehabilitation. </a:t>
            </a:r>
          </a:p>
          <a:p>
            <a:r>
              <a:rPr lang="en-US" altLang="en-US" dirty="0">
                <a:latin typeface="Arial" panose="020B0604020202020204" pitchFamily="34" charset="0"/>
              </a:rPr>
              <a:t>2.Referrals are triaged based on diagnosis, reason for referral, and availability of resources.</a:t>
            </a:r>
          </a:p>
          <a:p>
            <a:r>
              <a:rPr lang="en-US" altLang="en-US" dirty="0">
                <a:latin typeface="Arial" panose="020B0604020202020204" pitchFamily="34" charset="0"/>
              </a:rPr>
              <a:t>3.Major focus on inflammatory and peripheral joint arthritis. This includes conditions such as Ankylosing Spondylitis. Inflammatory arthritis referrals will be scheduled for a one-to-one comprehensive assessment and a treatment program will be developed.   The treatment program might include group education.</a:t>
            </a:r>
          </a:p>
          <a:p>
            <a:r>
              <a:rPr lang="en-US" altLang="en-US" dirty="0">
                <a:latin typeface="Arial" panose="020B0604020202020204" pitchFamily="34" charset="0"/>
              </a:rPr>
              <a:t>4.Clients with a diagnosis of osteoarthritis are triaged to one of our virtual  therapeutic education groups as available and/or to an individual assessment.</a:t>
            </a:r>
          </a:p>
          <a:p>
            <a:r>
              <a:rPr lang="en-US" altLang="en-US" dirty="0">
                <a:latin typeface="Arial" panose="020B0604020202020204" pitchFamily="34" charset="0"/>
              </a:rPr>
              <a:t>5.Clients with a diagnosis of fibromyalgia may be triaged to a virtual therapeutic education group or referred to other community programs.</a:t>
            </a:r>
          </a:p>
          <a:p>
            <a:endParaRPr lang="en-US" altLang="en-US" dirty="0">
              <a:latin typeface="Arial" panose="020B0604020202020204" pitchFamily="34" charset="0"/>
            </a:endParaRPr>
          </a:p>
          <a:p>
            <a:r>
              <a:rPr lang="en-US" altLang="en-US" dirty="0">
                <a:latin typeface="Arial" panose="020B0604020202020204" pitchFamily="34" charset="0"/>
              </a:rPr>
              <a:t>Typically contact made within a few days to a week then approximately 2-4 weeks until appointment. </a:t>
            </a:r>
          </a:p>
        </p:txBody>
      </p:sp>
      <p:sp>
        <p:nvSpPr>
          <p:cNvPr id="147460" name="Slide Number Placeholder 3">
            <a:extLst>
              <a:ext uri="{FF2B5EF4-FFF2-40B4-BE49-F238E27FC236}">
                <a16:creationId xmlns:a16="http://schemas.microsoft.com/office/drawing/2014/main" id="{ECF6A9C7-B8B3-4BD5-A409-551550CFB2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C225FF-623E-4810-9A58-923AB292D39C}" type="slidenum">
              <a:rPr lang="en-US" altLang="en-US" smtClean="0"/>
              <a:pPr/>
              <a:t>16</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5927C326-6538-4803-8BF8-82E8AF52DF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264BE5F-50DE-4F75-9CF9-7A0183109194}" type="slidenum">
              <a:rPr lang="en-US" altLang="en-US" smtClean="0"/>
              <a:pPr>
                <a:spcBef>
                  <a:spcPct val="0"/>
                </a:spcBef>
              </a:pPr>
              <a:t>17</a:t>
            </a:fld>
            <a:endParaRPr lang="en-US" altLang="en-US"/>
          </a:p>
        </p:txBody>
      </p:sp>
      <p:sp>
        <p:nvSpPr>
          <p:cNvPr id="149507" name="Rectangle 2">
            <a:extLst>
              <a:ext uri="{FF2B5EF4-FFF2-40B4-BE49-F238E27FC236}">
                <a16:creationId xmlns:a16="http://schemas.microsoft.com/office/drawing/2014/main" id="{231F17C1-24AE-42B6-ADA5-FD57987C85E0}"/>
              </a:ext>
            </a:extLst>
          </p:cNvPr>
          <p:cNvSpPr>
            <a:spLocks noGrp="1" noRot="1" noChangeAspect="1" noChangeArrowheads="1" noTextEdit="1"/>
          </p:cNvSpPr>
          <p:nvPr>
            <p:ph type="sldImg"/>
          </p:nvPr>
        </p:nvSpPr>
        <p:spPr>
          <a:ln/>
        </p:spPr>
      </p:sp>
      <p:sp>
        <p:nvSpPr>
          <p:cNvPr id="149508" name="Rectangle 3">
            <a:extLst>
              <a:ext uri="{FF2B5EF4-FFF2-40B4-BE49-F238E27FC236}">
                <a16:creationId xmlns:a16="http://schemas.microsoft.com/office/drawing/2014/main" id="{3D634C42-7A71-4BDB-B92D-548ADBE118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This is to provide you with a more concrete example of what we do when someone with OA knees comes to see us.  We picked a knee assessment as this is quitecommon and allows us to outline what we do.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046D6647-48AE-4CAB-AF57-C6B26318CD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F6A285B-EBEE-40A8-8B3E-38233A8ED10E}" type="slidenum">
              <a:rPr lang="en-US" altLang="en-US" smtClean="0"/>
              <a:pPr>
                <a:spcBef>
                  <a:spcPct val="0"/>
                </a:spcBef>
              </a:pPr>
              <a:t>18</a:t>
            </a:fld>
            <a:endParaRPr lang="en-US" altLang="en-US"/>
          </a:p>
        </p:txBody>
      </p:sp>
      <p:sp>
        <p:nvSpPr>
          <p:cNvPr id="151555" name="Rectangle 2">
            <a:extLst>
              <a:ext uri="{FF2B5EF4-FFF2-40B4-BE49-F238E27FC236}">
                <a16:creationId xmlns:a16="http://schemas.microsoft.com/office/drawing/2014/main" id="{2EC1A5A9-F99F-4A47-AE7D-32D335326EEF}"/>
              </a:ext>
            </a:extLst>
          </p:cNvPr>
          <p:cNvSpPr>
            <a:spLocks noGrp="1" noRot="1" noChangeAspect="1" noChangeArrowheads="1" noTextEdit="1"/>
          </p:cNvSpPr>
          <p:nvPr>
            <p:ph type="sldImg"/>
          </p:nvPr>
        </p:nvSpPr>
        <p:spPr>
          <a:ln/>
        </p:spPr>
      </p:sp>
      <p:sp>
        <p:nvSpPr>
          <p:cNvPr id="151556" name="Rectangle 3">
            <a:extLst>
              <a:ext uri="{FF2B5EF4-FFF2-40B4-BE49-F238E27FC236}">
                <a16:creationId xmlns:a16="http://schemas.microsoft.com/office/drawing/2014/main" id="{8B399DE6-BB58-4354-9565-EACF428EE8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History:  a summary of how the arthritis started and has been progressing, how has it been interfering with activities of daily living.</a:t>
            </a:r>
          </a:p>
          <a:p>
            <a:pPr eaLnBrk="1" hangingPunct="1"/>
            <a:r>
              <a:rPr lang="en-US" altLang="en-US">
                <a:latin typeface="Arial" panose="020B0604020202020204" pitchFamily="34" charset="0"/>
              </a:rPr>
              <a:t>Meds:  other health issues, this can give me insight into reason for flare i.e. are they taking meds properly/at all, if not why and does the Dr. know. </a:t>
            </a:r>
          </a:p>
          <a:p>
            <a:pPr eaLnBrk="1" hangingPunct="1"/>
            <a:r>
              <a:rPr lang="en-US" altLang="en-US">
                <a:latin typeface="Arial" panose="020B0604020202020204" pitchFamily="34" charset="0"/>
              </a:rPr>
              <a:t>From the physical exam I can ask them more specifically what they may be struggling with.  I will also find out what strategies they already have in place.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470CFAAF-0B00-4927-9F24-43E10BE4B8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5767341-ECB7-4F04-9492-3AEFBC046110}" type="slidenum">
              <a:rPr lang="en-US" altLang="en-US" smtClean="0"/>
              <a:pPr>
                <a:spcBef>
                  <a:spcPct val="0"/>
                </a:spcBef>
              </a:pPr>
              <a:t>19</a:t>
            </a:fld>
            <a:endParaRPr lang="en-US" altLang="en-US"/>
          </a:p>
        </p:txBody>
      </p:sp>
      <p:sp>
        <p:nvSpPr>
          <p:cNvPr id="153603" name="Rectangle 2">
            <a:extLst>
              <a:ext uri="{FF2B5EF4-FFF2-40B4-BE49-F238E27FC236}">
                <a16:creationId xmlns:a16="http://schemas.microsoft.com/office/drawing/2014/main" id="{A42433CA-C4B7-4E3E-8925-0C7C8F11CCBB}"/>
              </a:ext>
            </a:extLst>
          </p:cNvPr>
          <p:cNvSpPr>
            <a:spLocks noGrp="1" noRot="1" noChangeAspect="1" noChangeArrowheads="1" noTextEdit="1"/>
          </p:cNvSpPr>
          <p:nvPr>
            <p:ph type="sldImg"/>
          </p:nvPr>
        </p:nvSpPr>
        <p:spPr>
          <a:ln/>
        </p:spPr>
      </p:sp>
      <p:sp>
        <p:nvSpPr>
          <p:cNvPr id="153604" name="Rectangle 3">
            <a:extLst>
              <a:ext uri="{FF2B5EF4-FFF2-40B4-BE49-F238E27FC236}">
                <a16:creationId xmlns:a16="http://schemas.microsoft.com/office/drawing/2014/main" id="{E933BB28-DB64-4AC0-8420-2976DABCB8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Joint protection: footwear, moderation, weight loss, cane, learn aggravating factors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40FA6A85-30EB-44AF-B2B2-AF58C78B848A}"/>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92B5F3DD-3F65-48E0-86E6-75D7F4C1FB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Equipment: cane, walker, raised toilet, grab bars. Specific equipment and assistive devices are recommended and a list of vendors can be provided.</a:t>
            </a:r>
          </a:p>
          <a:p>
            <a:pPr eaLnBrk="1" hangingPunct="1"/>
            <a:r>
              <a:rPr lang="en-US" altLang="en-US">
                <a:latin typeface="Arial" panose="020B0604020202020204" pitchFamily="34" charset="0"/>
              </a:rPr>
              <a:t>Application for funding for equipment (ODSP / Ottawa EHSS) can be made.</a:t>
            </a:r>
          </a:p>
          <a:p>
            <a:pPr eaLnBrk="1" hangingPunct="1"/>
            <a:r>
              <a:rPr lang="en-US" altLang="en-US">
                <a:latin typeface="Arial" panose="020B0604020202020204" pitchFamily="34" charset="0"/>
              </a:rPr>
              <a:t>Pain Management: heat vs cold, braces, topicals, TENS unit can be loaned</a:t>
            </a:r>
          </a:p>
          <a:p>
            <a:endParaRPr lang="en-CA"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01A7062C-7865-4C2D-B1EF-FF38C1394F93}"/>
              </a:ext>
            </a:extLst>
          </p:cNvPr>
          <p:cNvSpPr>
            <a:spLocks noGrp="1" noRot="1" noChangeAspect="1" noChangeArrowheads="1" noTextEdit="1"/>
          </p:cNvSpPr>
          <p:nvPr>
            <p:ph type="sldImg"/>
          </p:nvPr>
        </p:nvSpPr>
        <p:spPr>
          <a:ln/>
        </p:spPr>
      </p:sp>
      <p:sp>
        <p:nvSpPr>
          <p:cNvPr id="157699" name="Notes Placeholder 2">
            <a:extLst>
              <a:ext uri="{FF2B5EF4-FFF2-40B4-BE49-F238E27FC236}">
                <a16:creationId xmlns:a16="http://schemas.microsoft.com/office/drawing/2014/main" id="{C743EA7F-484C-49F4-AC97-AE61A9F56B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https://bmcmusculoskeletdisord.biomedcentral.com/articles/10.1186/s12891-017-1439-y</a:t>
            </a:r>
          </a:p>
          <a:p>
            <a:r>
              <a:rPr lang="en-US" altLang="en-US">
                <a:latin typeface="Arial" panose="020B0604020202020204" pitchFamily="34" charset="0"/>
              </a:rPr>
              <a:t>Good Life with osteoArthritis in Denmark (GLA:D™): evidence-based education and supervised neuromuscular exercise delivered by certified physiotherapists nationwide</a:t>
            </a:r>
          </a:p>
          <a:p>
            <a:r>
              <a:rPr lang="en-US" altLang="en-US">
                <a:latin typeface="Arial" panose="020B0604020202020204" pitchFamily="34" charset="0"/>
              </a:rPr>
              <a:t>Søren T. SkouEmail authorView ORCID ID profile and Ewa M. Roos</a:t>
            </a:r>
          </a:p>
          <a:p>
            <a:r>
              <a:rPr lang="en-US" altLang="en-US">
                <a:latin typeface="Arial" panose="020B0604020202020204" pitchFamily="34" charset="0"/>
              </a:rPr>
              <a:t>BMC Musculoskeletal DisordersBMC series – open, inclusive and trusted201718:72</a:t>
            </a:r>
          </a:p>
          <a:p>
            <a:r>
              <a:rPr lang="en-US" altLang="en-US">
                <a:latin typeface="Arial" panose="020B0604020202020204" pitchFamily="34" charset="0"/>
              </a:rPr>
              <a:t>https://doi.org/10.1186/s12891-017-1439-y©  The Author(s). 2017</a:t>
            </a:r>
          </a:p>
          <a:p>
            <a:r>
              <a:rPr lang="en-US" altLang="en-US">
                <a:latin typeface="Arial" panose="020B0604020202020204" pitchFamily="34" charset="0"/>
              </a:rPr>
              <a:t>Received: 13 September 2016Accepted: 31 January 2017Published: 7 February 2017</a:t>
            </a:r>
          </a:p>
        </p:txBody>
      </p:sp>
      <p:sp>
        <p:nvSpPr>
          <p:cNvPr id="157700" name="Slide Number Placeholder 3">
            <a:extLst>
              <a:ext uri="{FF2B5EF4-FFF2-40B4-BE49-F238E27FC236}">
                <a16:creationId xmlns:a16="http://schemas.microsoft.com/office/drawing/2014/main" id="{BECAEE19-2E0E-4F7A-A04E-2A4AA6DDDC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830755B-3816-4E4B-B940-58C9FE592E15}" type="slidenum">
              <a:rPr lang="en-US" altLang="en-US" smtClean="0"/>
              <a:pPr/>
              <a:t>21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3225" cy="3084513"/>
          </a:xfrm>
        </p:spPr>
      </p:sp>
      <p:sp>
        <p:nvSpPr>
          <p:cNvPr id="3" name="Notes Placeholder 2"/>
          <p:cNvSpPr>
            <a:spLocks noGrp="1"/>
          </p:cNvSpPr>
          <p:nvPr>
            <p:ph type="body" idx="1"/>
          </p:nvPr>
        </p:nvSpPr>
        <p:spPr/>
        <p:txBody>
          <a:bodyPr/>
          <a:lstStyle/>
          <a:p>
            <a:r>
              <a:rPr lang="en-US" dirty="0">
                <a:solidFill>
                  <a:srgbClr val="FF0000"/>
                </a:solidFill>
                <a:cs typeface="Calibri"/>
              </a:rPr>
              <a:t>Over 6 million Canadians are affected by some form of arthritis – that's 20% of the Canadian population. There are over 100 types of arthritis – 2 major categories: Inflammatory and degenerative,</a:t>
            </a:r>
            <a:endParaRPr lang="en-US" dirty="0">
              <a:solidFill>
                <a:srgbClr val="FF0000"/>
              </a:solidFill>
            </a:endParaRPr>
          </a:p>
          <a:p>
            <a:r>
              <a:rPr lang="en-US" dirty="0"/>
              <a:t>Inflammatory arthritis is AUTO-IMMUNE</a:t>
            </a:r>
            <a:r>
              <a:rPr lang="en-US" baseline="0" dirty="0"/>
              <a:t> – the body attacks itself, specifically the synovium, the joint lining, and this causes inflammation which, which if untreated, can result in joint damage.</a:t>
            </a:r>
            <a:r>
              <a:rPr lang="en-US" dirty="0"/>
              <a:t> The orange circles represent the joints most commonly affected by inflammatory arthritis.</a:t>
            </a:r>
            <a:endParaRPr lang="en-CA" dirty="0"/>
          </a:p>
          <a:p>
            <a:r>
              <a:rPr lang="en-US" dirty="0"/>
              <a:t>It is really</a:t>
            </a:r>
            <a:r>
              <a:rPr lang="en-US" baseline="0" dirty="0"/>
              <a:t> important that people with inflammatory arthritis be on disease modifying medications to control the inflammation and prevent joint damage.</a:t>
            </a:r>
            <a:endParaRPr lang="en-CA" dirty="0"/>
          </a:p>
          <a:p>
            <a:r>
              <a:rPr lang="en-CA" dirty="0"/>
              <a:t>People with RA can have OA changes as well.</a:t>
            </a:r>
            <a:endParaRPr lang="en-CA" dirty="0">
              <a:cs typeface="Calibri"/>
            </a:endParaRPr>
          </a:p>
          <a:p>
            <a:endParaRPr lang="en-CA" dirty="0">
              <a:cs typeface="Calibri"/>
            </a:endParaRPr>
          </a:p>
          <a:p>
            <a:r>
              <a:rPr lang="en-CA" dirty="0">
                <a:cs typeface="Calibri"/>
              </a:rPr>
              <a:t>The blue squares represent the joints most commonly affected by Osteoarthritis. Osteoarthritis is much more common than inflammatory arthritis and this is the one we will focus on today.</a:t>
            </a:r>
          </a:p>
        </p:txBody>
      </p:sp>
      <p:sp>
        <p:nvSpPr>
          <p:cNvPr id="4" name="Slide Number Placeholder 3"/>
          <p:cNvSpPr>
            <a:spLocks noGrp="1"/>
          </p:cNvSpPr>
          <p:nvPr>
            <p:ph type="sldNum" sz="quarter" idx="10"/>
          </p:nvPr>
        </p:nvSpPr>
        <p:spPr/>
        <p:txBody>
          <a:bodyPr/>
          <a:lstStyle/>
          <a:p>
            <a:fld id="{B8F73778-A9E8-40DD-9072-359C20028AF5}" type="slidenum">
              <a:rPr lang="en-CA" smtClean="0">
                <a:solidFill>
                  <a:prstClr val="black"/>
                </a:solidFill>
              </a:rPr>
              <a:pPr/>
              <a:t>3</a:t>
            </a:fld>
            <a:endParaRPr lang="en-CA">
              <a:solidFill>
                <a:prstClr val="black"/>
              </a:solidFill>
            </a:endParaRPr>
          </a:p>
        </p:txBody>
      </p:sp>
    </p:spTree>
    <p:extLst>
      <p:ext uri="{BB962C8B-B14F-4D97-AF65-F5344CB8AC3E}">
        <p14:creationId xmlns:p14="http://schemas.microsoft.com/office/powerpoint/2010/main" val="1426541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4EFFFF36-4B15-4C9A-AFF3-DF9BBDE4CC6F}"/>
              </a:ext>
            </a:extLst>
          </p:cNvPr>
          <p:cNvSpPr>
            <a:spLocks noGrp="1" noRot="1" noChangeAspect="1" noChangeArrowheads="1" noTextEdit="1"/>
          </p:cNvSpPr>
          <p:nvPr>
            <p:ph type="sldImg"/>
          </p:nvPr>
        </p:nvSpPr>
        <p:spPr>
          <a:ln/>
        </p:spPr>
      </p:sp>
      <p:sp>
        <p:nvSpPr>
          <p:cNvPr id="159747" name="Notes Placeholder 2">
            <a:extLst>
              <a:ext uri="{FF2B5EF4-FFF2-40B4-BE49-F238E27FC236}">
                <a16:creationId xmlns:a16="http://schemas.microsoft.com/office/drawing/2014/main" id="{41F0188A-6A6E-4406-BC21-19524D06D0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Good Life with osteoArthritis in Denmark (GLA:D™): evidence-based education and supervised neuromuscular exercise delivered by certified physiotherapists nationwide</a:t>
            </a:r>
          </a:p>
          <a:p>
            <a:r>
              <a:rPr lang="en-US" altLang="en-US">
                <a:latin typeface="Arial" panose="020B0604020202020204" pitchFamily="34" charset="0"/>
              </a:rPr>
              <a:t>Søren T. Skou and Ewa M. Roos</a:t>
            </a:r>
          </a:p>
          <a:p>
            <a:r>
              <a:rPr lang="en-US" altLang="en-US">
                <a:latin typeface="Arial" panose="020B0604020202020204" pitchFamily="34" charset="0"/>
              </a:rPr>
              <a:t>BMC Musculoskeletal DisordersBMC series – open, inclusive and trusted201718:72</a:t>
            </a:r>
          </a:p>
          <a:p>
            <a:r>
              <a:rPr lang="en-US" altLang="en-US">
                <a:latin typeface="Arial" panose="020B0604020202020204" pitchFamily="34" charset="0"/>
              </a:rPr>
              <a:t>https://doi.org/10.1186/s12891-017-1439-y©  The Author(s). 2017</a:t>
            </a:r>
          </a:p>
          <a:p>
            <a:r>
              <a:rPr lang="en-US" altLang="en-US">
                <a:latin typeface="Arial" panose="020B0604020202020204" pitchFamily="34" charset="0"/>
              </a:rPr>
              <a:t>Published: 7 February 2017</a:t>
            </a:r>
          </a:p>
          <a:p>
            <a:endParaRPr lang="en-US" altLang="en-US">
              <a:latin typeface="Arial" panose="020B0604020202020204" pitchFamily="34" charset="0"/>
            </a:endParaRPr>
          </a:p>
          <a:p>
            <a:r>
              <a:rPr lang="en-US" altLang="en-US">
                <a:latin typeface="Arial" panose="020B0604020202020204" pitchFamily="34" charset="0"/>
              </a:rPr>
              <a:t>9,825 participants with hip and knee OA</a:t>
            </a:r>
          </a:p>
          <a:p>
            <a:r>
              <a:rPr lang="en-US" altLang="en-US">
                <a:latin typeface="Arial" panose="020B0604020202020204" pitchFamily="34" charset="0"/>
              </a:rPr>
              <a:t>education and supervised exercise twice per week for 6 weeks delivered by trained physiotherapists.</a:t>
            </a:r>
          </a:p>
          <a:p>
            <a:r>
              <a:rPr lang="en-US" altLang="en-US">
                <a:latin typeface="Arial" panose="020B0604020202020204" pitchFamily="34" charset="0"/>
              </a:rPr>
              <a:t>improved pain intensity and quality of life by 12.4 points and 5.4 points at 3 months, and 13.7 points and 9.4 points at 12 months, respectively. Furthermore, physical function and physical activity improved (only at 3 months), fewer patients took painkillers following the treatment, and fewer patients were on sick leave at 12 months following GLA:D compared with the year prior</a:t>
            </a: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59748" name="Slide Number Placeholder 3">
            <a:extLst>
              <a:ext uri="{FF2B5EF4-FFF2-40B4-BE49-F238E27FC236}">
                <a16:creationId xmlns:a16="http://schemas.microsoft.com/office/drawing/2014/main" id="{A9C01573-627A-402F-9266-BF358EE2D3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a:buClr>
                <a:srgbClr val="000000"/>
              </a:buClr>
              <a:buSzPct val="100000"/>
              <a:buFont typeface="Times New Roman" panose="02020603050405020304" pitchFamily="18" charset="0"/>
              <a:buNone/>
            </a:pPr>
            <a:fld id="{B23D2427-1166-492F-A5E5-2B2F289D7984}" type="slidenum">
              <a:rPr lang="en-GB" altLang="en-US" smtClean="0">
                <a:solidFill>
                  <a:srgbClr val="000000"/>
                </a:solidFill>
                <a:latin typeface="Times New Roman" panose="02020603050405020304" pitchFamily="18" charset="0"/>
                <a:cs typeface="Lucida Sans Unicode" panose="020B0602030504020204" pitchFamily="34" charset="0"/>
              </a:rPr>
              <a:pPr>
                <a:buClr>
                  <a:srgbClr val="000000"/>
                </a:buClr>
                <a:buSzPct val="100000"/>
                <a:buFont typeface="Times New Roman" panose="02020603050405020304" pitchFamily="18" charset="0"/>
                <a:buNone/>
              </a:pPr>
              <a:t>22</a:t>
            </a:fld>
            <a:endParaRPr lang="en-GB" altLang="en-US">
              <a:solidFill>
                <a:srgbClr val="000000"/>
              </a:solidFill>
              <a:latin typeface="Times New Roman" panose="02020603050405020304" pitchFamily="18" charset="0"/>
              <a:cs typeface="Lucida Sans Unicode" panose="020B0602030504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4F92CBA3-65C8-4B17-A184-9077551A1F10}"/>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F690BF56-EC76-48EB-9C3F-A0CCD65DDB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latin typeface="Arial" panose="020B0604020202020204" pitchFamily="34" charset="0"/>
              </a:rPr>
              <a:t>The importance of regular / daily exercise is emphasized with patients and we help them to choose one which will fit into their lifestyle.</a:t>
            </a:r>
          </a:p>
          <a:p>
            <a:r>
              <a:rPr lang="en-CA" altLang="en-US">
                <a:latin typeface="Arial" panose="020B0604020202020204" pitchFamily="34" charset="0"/>
              </a:rPr>
              <a:t>We have a pair of urban walking poles in our Ottawa office for our patients to try. A cane or walking poles can reduce stress on knees by 10 to 20%</a:t>
            </a:r>
          </a:p>
          <a:p>
            <a:r>
              <a:rPr lang="en-CA" altLang="en-US">
                <a:latin typeface="Arial" panose="020B0604020202020204" pitchFamily="34" charset="0"/>
              </a:rPr>
              <a:t>Recommendation of community resources: walking clubs, cit of Ottawa community programs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E1AB0567-65E8-46C4-BB69-5F163CD876DA}"/>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AAF868AF-E0FD-48ED-98A3-209D7CA85D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latin typeface="Arial" panose="020B0604020202020204" pitchFamily="34" charset="0"/>
              </a:rPr>
              <a:t>We always discuss the benefits of pool exercise with our patients and we refer to local pool programs in their area.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DE804A5F-8497-46F0-81DB-CBCE46F0B9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FC81A3B-058F-4328-A073-CE2CD31CAD85}" type="slidenum">
              <a:rPr lang="en-US" altLang="en-US" smtClean="0"/>
              <a:pPr>
                <a:spcBef>
                  <a:spcPct val="0"/>
                </a:spcBef>
              </a:pPr>
              <a:t>26</a:t>
            </a:fld>
            <a:endParaRPr lang="en-US" altLang="en-US"/>
          </a:p>
        </p:txBody>
      </p:sp>
      <p:sp>
        <p:nvSpPr>
          <p:cNvPr id="166915" name="Rectangle 2">
            <a:extLst>
              <a:ext uri="{FF2B5EF4-FFF2-40B4-BE49-F238E27FC236}">
                <a16:creationId xmlns:a16="http://schemas.microsoft.com/office/drawing/2014/main" id="{A851C236-8208-499A-9E4D-6355492376E1}"/>
              </a:ext>
            </a:extLst>
          </p:cNvPr>
          <p:cNvSpPr>
            <a:spLocks noGrp="1" noRot="1" noChangeAspect="1" noChangeArrowheads="1" noTextEdit="1"/>
          </p:cNvSpPr>
          <p:nvPr>
            <p:ph type="sldImg"/>
          </p:nvPr>
        </p:nvSpPr>
        <p:spPr>
          <a:ln/>
        </p:spPr>
      </p:sp>
      <p:sp>
        <p:nvSpPr>
          <p:cNvPr id="166916" name="Rectangle 3">
            <a:extLst>
              <a:ext uri="{FF2B5EF4-FFF2-40B4-BE49-F238E27FC236}">
                <a16:creationId xmlns:a16="http://schemas.microsoft.com/office/drawing/2014/main" id="{8E4BE2F5-9A6A-4DC0-85C6-2267FFF083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This is to provide you with a more concrete example of what we do when someone with RA comes to see us.  We picked a hand assessment as this is quite typical and allows us to outline what we do.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20FD9BA8-E4D0-4E9B-AFDC-5E37E73B80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4A03E9B-B6D8-4C99-8984-E73956342085}" type="slidenum">
              <a:rPr lang="en-US" altLang="en-US" smtClean="0"/>
              <a:pPr>
                <a:spcBef>
                  <a:spcPct val="0"/>
                </a:spcBef>
              </a:pPr>
              <a:t>27</a:t>
            </a:fld>
            <a:endParaRPr lang="en-US" altLang="en-US"/>
          </a:p>
        </p:txBody>
      </p:sp>
      <p:sp>
        <p:nvSpPr>
          <p:cNvPr id="168963" name="Rectangle 2">
            <a:extLst>
              <a:ext uri="{FF2B5EF4-FFF2-40B4-BE49-F238E27FC236}">
                <a16:creationId xmlns:a16="http://schemas.microsoft.com/office/drawing/2014/main" id="{E25D4748-6DD8-4862-91DB-85F180169FCE}"/>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F408A96F-26F5-442A-9C24-B2CA25EBDD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History:  a summary of how the arthritis started and has been progressing, how has it been interfering with activities of daily living.</a:t>
            </a:r>
          </a:p>
          <a:p>
            <a:pPr eaLnBrk="1" hangingPunct="1"/>
            <a:r>
              <a:rPr lang="en-US" altLang="en-US">
                <a:latin typeface="Arial" panose="020B0604020202020204" pitchFamily="34" charset="0"/>
              </a:rPr>
              <a:t>Meds:  other health issues, this can give me insight into reason for flare i.e. are they taking meds properly/at all, if not why and does the Dr. know. </a:t>
            </a:r>
          </a:p>
          <a:p>
            <a:pPr eaLnBrk="1" hangingPunct="1"/>
            <a:r>
              <a:rPr lang="en-US" altLang="en-US">
                <a:latin typeface="Arial" panose="020B0604020202020204" pitchFamily="34" charset="0"/>
              </a:rPr>
              <a:t>From the physical exam I can ask them more specifically what they may be struggling with.  I will also find out what strategies they already have in place.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A85E3CEF-54EF-4BD4-B6DA-DCEEC3E5D02F}"/>
              </a:ext>
            </a:extLst>
          </p:cNvPr>
          <p:cNvSpPr>
            <a:spLocks noGrp="1" noRot="1" noChangeAspect="1" noChangeArrowheads="1" noTextEdit="1"/>
          </p:cNvSpPr>
          <p:nvPr>
            <p:ph type="sldImg"/>
          </p:nvPr>
        </p:nvSpPr>
        <p:spPr>
          <a:ln/>
        </p:spPr>
      </p:sp>
      <p:sp>
        <p:nvSpPr>
          <p:cNvPr id="175107" name="Notes Placeholder 2">
            <a:extLst>
              <a:ext uri="{FF2B5EF4-FFF2-40B4-BE49-F238E27FC236}">
                <a16:creationId xmlns:a16="http://schemas.microsoft.com/office/drawing/2014/main" id="{640ECDF8-A06C-42FA-BEB5-A9F3FE832B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Assessment undertaken to identify at risk areas</a:t>
            </a:r>
          </a:p>
          <a:p>
            <a:pPr eaLnBrk="1" hangingPunct="1"/>
            <a:r>
              <a:rPr lang="en-US" altLang="en-US">
                <a:latin typeface="Arial" panose="020B0604020202020204" pitchFamily="34" charset="0"/>
              </a:rPr>
              <a:t>Counseling techniques vary – CBT, brief-solution focused therapy, crisis intervention -based on issues and client need</a:t>
            </a:r>
          </a:p>
          <a:p>
            <a:pPr eaLnBrk="1" hangingPunct="1"/>
            <a:r>
              <a:rPr lang="en-US" altLang="en-US">
                <a:latin typeface="Arial" panose="020B0604020202020204" pitchFamily="34" charset="0"/>
              </a:rPr>
              <a:t>Communication - Advocacy people do not always want others to know about their condition, may fear they will feel pitied or “less than” </a:t>
            </a:r>
          </a:p>
          <a:p>
            <a:pPr eaLnBrk="1" hangingPunct="1"/>
            <a:r>
              <a:rPr lang="en-US" altLang="en-US">
                <a:latin typeface="Arial" panose="020B0604020202020204" pitchFamily="34" charset="0"/>
              </a:rPr>
              <a:t>Some people will not ask questions of their health care team and leave feeling confused </a:t>
            </a:r>
          </a:p>
          <a:p>
            <a:pPr eaLnBrk="1" hangingPunct="1"/>
            <a:r>
              <a:rPr lang="en-US" altLang="en-US">
                <a:latin typeface="Arial" panose="020B0604020202020204" pitchFamily="34" charset="0"/>
              </a:rPr>
              <a:t>Community referrals – wide vary – about as much as you could think  of, again, dependent on client issues/need</a:t>
            </a:r>
          </a:p>
        </p:txBody>
      </p:sp>
      <p:sp>
        <p:nvSpPr>
          <p:cNvPr id="175108" name="Slide Number Placeholder 3">
            <a:extLst>
              <a:ext uri="{FF2B5EF4-FFF2-40B4-BE49-F238E27FC236}">
                <a16:creationId xmlns:a16="http://schemas.microsoft.com/office/drawing/2014/main" id="{CD8E0060-5619-4863-AEB7-6BA609D278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52FD5BA-53FE-467F-8AED-4F23E1D37CDB}" type="slidenum">
              <a:rPr lang="en-US" altLang="en-US" smtClean="0"/>
              <a:pPr>
                <a:spcBef>
                  <a:spcPct val="0"/>
                </a:spcBef>
              </a:pPr>
              <a:t>32</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A942BA85-57F4-4964-8149-09C154194D9F}"/>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B92A2819-325B-4E3E-A2A9-7CDF803532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Often our new clients have never been in a position to have to access the options available to them and so they are unsure where to start to even look for what might be available.</a:t>
            </a:r>
          </a:p>
          <a:p>
            <a:r>
              <a:rPr lang="en-US" altLang="en-US">
                <a:latin typeface="Arial" panose="020B0604020202020204" pitchFamily="34" charset="0"/>
              </a:rPr>
              <a:t>The application processes can be exhausting, frustrating and time-consuming.  Some assistance with completing the forms, can go a long way to give clients the sense that they are moving forward.</a:t>
            </a:r>
          </a:p>
          <a:p>
            <a:endParaRPr lang="en-CA"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E7AE90EC-4D8C-482A-8F56-50819F442957}"/>
              </a:ext>
            </a:extLst>
          </p:cNvPr>
          <p:cNvSpPr>
            <a:spLocks noGrp="1" noRot="1" noChangeAspect="1" noChangeArrowheads="1" noTextEdit="1"/>
          </p:cNvSpPr>
          <p:nvPr>
            <p:ph type="sldImg"/>
          </p:nvPr>
        </p:nvSpPr>
        <p:spPr>
          <a:ln/>
        </p:spPr>
      </p:sp>
      <p:sp>
        <p:nvSpPr>
          <p:cNvPr id="179203" name="Notes Placeholder 2">
            <a:extLst>
              <a:ext uri="{FF2B5EF4-FFF2-40B4-BE49-F238E27FC236}">
                <a16:creationId xmlns:a16="http://schemas.microsoft.com/office/drawing/2014/main" id="{7368A14E-3585-43D6-B802-1B87741984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Depression – not usually clinical but some instances of suicidal ideation requiring intervention</a:t>
            </a:r>
          </a:p>
          <a:p>
            <a:pPr eaLnBrk="1" hangingPunct="1"/>
            <a:r>
              <a:rPr lang="en-US" altLang="en-US">
                <a:latin typeface="Arial" panose="020B0604020202020204" pitchFamily="34" charset="0"/>
              </a:rPr>
              <a:t>-presents with flat affect, emotionally labile, no eye contact, unfocussed, unable to see future</a:t>
            </a:r>
          </a:p>
          <a:p>
            <a:pPr eaLnBrk="1" hangingPunct="1"/>
            <a:r>
              <a:rPr lang="en-US" altLang="en-US">
                <a:latin typeface="Arial" panose="020B0604020202020204" pitchFamily="34" charset="0"/>
              </a:rPr>
              <a:t>-I will ask people…are you doing anything that is fun?</a:t>
            </a:r>
          </a:p>
          <a:p>
            <a:pPr eaLnBrk="1" hangingPunct="1"/>
            <a:endParaRPr lang="en-US" altLang="en-US">
              <a:latin typeface="Arial" panose="020B0604020202020204" pitchFamily="34" charset="0"/>
            </a:endParaRPr>
          </a:p>
        </p:txBody>
      </p:sp>
      <p:sp>
        <p:nvSpPr>
          <p:cNvPr id="179204" name="Slide Number Placeholder 3">
            <a:extLst>
              <a:ext uri="{FF2B5EF4-FFF2-40B4-BE49-F238E27FC236}">
                <a16:creationId xmlns:a16="http://schemas.microsoft.com/office/drawing/2014/main" id="{D5F51F7D-8F05-4F01-91E9-A58D2D78A7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8FD2D5E-E544-4CD0-ABBA-2B671B987773}" type="slidenum">
              <a:rPr lang="en-US" altLang="en-US" smtClean="0"/>
              <a:pPr>
                <a:spcBef>
                  <a:spcPct val="0"/>
                </a:spcBef>
              </a:pPr>
              <a:t>34</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B1370D70-DEB5-4F35-BC02-C44C2459736E}" type="slidenum">
              <a:rPr lang="en-US" altLang="en-US" smtClean="0"/>
              <a:pPr>
                <a:defRPr/>
              </a:pPr>
              <a:t>35</a:t>
            </a:fld>
            <a:endParaRPr lang="en-US" altLang="en-US"/>
          </a:p>
        </p:txBody>
      </p:sp>
    </p:spTree>
    <p:extLst>
      <p:ext uri="{BB962C8B-B14F-4D97-AF65-F5344CB8AC3E}">
        <p14:creationId xmlns:p14="http://schemas.microsoft.com/office/powerpoint/2010/main" val="660389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Now let’s talk </a:t>
            </a:r>
            <a:r>
              <a:rPr lang="en-US" dirty="0"/>
              <a:t>about the anatomy of a joint and how Osteoarthritis changes it.</a:t>
            </a:r>
            <a:endParaRPr lang="en-US" dirty="0">
              <a:cs typeface="Calibri"/>
            </a:endParaRPr>
          </a:p>
          <a:p>
            <a:r>
              <a:rPr lang="en-US" dirty="0"/>
              <a:t>In</a:t>
            </a:r>
            <a:r>
              <a:rPr lang="en-US" sz="1200" b="0" i="0" u="none" strike="noStrike" kern="1200" dirty="0">
                <a:solidFill>
                  <a:schemeClr val="tx1"/>
                </a:solidFill>
                <a:effectLst/>
                <a:latin typeface="+mn-lt"/>
                <a:ea typeface="+mn-ea"/>
                <a:cs typeface="+mn-cs"/>
              </a:rPr>
              <a:t> the </a:t>
            </a:r>
            <a:r>
              <a:rPr lang="en-US" dirty="0"/>
              <a:t> </a:t>
            </a:r>
            <a:r>
              <a:rPr lang="en-US" sz="1200" b="0" i="0" u="none" strike="noStrike" kern="1200" dirty="0">
                <a:solidFill>
                  <a:schemeClr val="tx1"/>
                </a:solidFill>
                <a:effectLst/>
                <a:latin typeface="+mn-lt"/>
                <a:ea typeface="+mn-ea"/>
                <a:cs typeface="+mn-cs"/>
              </a:rPr>
              <a:t>joint on the left, you can see that the cartilage (the covering on the end of the bones in pink) is very smooth and the joint has a contoured shape. This allows the joint to move effortlessly and pain free.</a:t>
            </a:r>
            <a:r>
              <a:rPr lang="en-US" sz="1200" b="0" i="0" kern="1200" dirty="0">
                <a:solidFill>
                  <a:schemeClr val="tx1"/>
                </a:solidFill>
                <a:effectLst/>
                <a:latin typeface="+mn-lt"/>
                <a:ea typeface="+mn-ea"/>
                <a:cs typeface="+mn-cs"/>
              </a:rPr>
              <a:t>​ The ligaments, capsule, tendons and strong muscles</a:t>
            </a:r>
            <a:r>
              <a:rPr lang="en-US" dirty="0"/>
              <a:t> </a:t>
            </a:r>
            <a:r>
              <a:rPr lang="en-US" sz="1200" b="0" i="0" kern="1200" dirty="0">
                <a:solidFill>
                  <a:schemeClr val="tx1"/>
                </a:solidFill>
                <a:effectLst/>
                <a:latin typeface="+mn-lt"/>
                <a:ea typeface="+mn-ea"/>
                <a:cs typeface="+mn-cs"/>
              </a:rPr>
              <a:t> allow the joint to bend in the proper alignment.</a:t>
            </a:r>
            <a:endParaRPr lang="en-US" sz="1200" b="0" i="0" kern="1200" dirty="0">
              <a:solidFill>
                <a:schemeClr val="tx1"/>
              </a:solidFill>
              <a:effectLst/>
              <a:latin typeface="+mn-lt"/>
              <a:cs typeface="Calibri"/>
            </a:endParaRP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In the OA joint on the right, there are changes. The cartilage has become roughened and less thick.</a:t>
            </a:r>
            <a:endParaRPr lang="en-US" sz="1200" b="0" i="0" kern="1200" dirty="0">
              <a:solidFill>
                <a:srgbClr val="FF0000"/>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There is some mal-alignment because of the uneven change in the joint shape, which can also affect how the ligaments hold the bones in place.</a:t>
            </a:r>
            <a:r>
              <a:rPr lang="en-US" sz="1200" b="0" i="0" kern="1200" dirty="0">
                <a:solidFill>
                  <a:schemeClr val="tx1"/>
                </a:solidFill>
                <a:effectLst/>
                <a:latin typeface="+mn-lt"/>
                <a:ea typeface="+mn-ea"/>
                <a:cs typeface="+mn-cs"/>
              </a:rPr>
              <a:t>​</a:t>
            </a:r>
            <a:endParaRPr lang="en-US" sz="1200" b="0" i="0" kern="1200" dirty="0">
              <a:solidFill>
                <a:schemeClr val="tx1"/>
              </a:solidFill>
              <a:effectLst/>
              <a:latin typeface="+mn-lt"/>
              <a:cs typeface="Calibri"/>
            </a:endParaRPr>
          </a:p>
          <a:p>
            <a:pPr rtl="0" fontAlgn="base"/>
            <a:r>
              <a:rPr lang="en-US" sz="1200" b="0" i="0" kern="1200" dirty="0">
                <a:solidFill>
                  <a:schemeClr val="tx1"/>
                </a:solidFill>
                <a:effectLst/>
                <a:latin typeface="+mn-lt"/>
                <a:ea typeface="+mn-ea"/>
                <a:cs typeface="+mn-cs"/>
              </a:rPr>
              <a:t>​</a:t>
            </a:r>
            <a:endParaRPr lang="en-US" sz="1200" b="0" i="0" kern="1200" dirty="0">
              <a:solidFill>
                <a:schemeClr val="tx1"/>
              </a:solidFill>
              <a:effectLst/>
              <a:latin typeface="+mn-lt"/>
              <a:cs typeface="Calibri"/>
            </a:endParaRPr>
          </a:p>
          <a:p>
            <a:pPr fontAlgn="base"/>
            <a:r>
              <a:rPr lang="en-US" sz="1200" b="0" i="0" u="none" strike="noStrike" kern="1200" dirty="0">
                <a:solidFill>
                  <a:schemeClr val="tx1"/>
                </a:solidFill>
                <a:effectLst/>
                <a:latin typeface="+mn-lt"/>
                <a:ea typeface="+mn-ea"/>
                <a:cs typeface="+mn-cs"/>
              </a:rPr>
              <a:t>The shape of the joint changes because of extra bony growth called osteophytes and the contours are altered, affecting how much the joint can bend or </a:t>
            </a:r>
            <a:r>
              <a:rPr lang="en-US" dirty="0"/>
              <a:t>straighten and it</a:t>
            </a:r>
            <a:r>
              <a:rPr lang="en-US" sz="1200" b="0" i="0" u="none" strike="noStrike" kern="1200" dirty="0">
                <a:solidFill>
                  <a:schemeClr val="tx1"/>
                </a:solidFill>
                <a:effectLst/>
                <a:latin typeface="+mn-lt"/>
                <a:ea typeface="+mn-ea"/>
                <a:cs typeface="+mn-cs"/>
              </a:rPr>
              <a:t> can cause limitations of motion</a:t>
            </a:r>
            <a:r>
              <a:rPr lang="en-US" dirty="0"/>
              <a:t> and affect your hand function</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endParaRPr lang="en-US" sz="1200" b="0" i="0" kern="1200" dirty="0">
              <a:solidFill>
                <a:schemeClr val="tx1"/>
              </a:solidFill>
              <a:effectLst/>
              <a:latin typeface="+mn-lt"/>
              <a:cs typeface="Calibri"/>
            </a:endParaRPr>
          </a:p>
          <a:p>
            <a:pPr fontAlgn="base"/>
            <a:r>
              <a:rPr lang="en-US" sz="1200" b="0" i="0" kern="1200" dirty="0">
                <a:solidFill>
                  <a:schemeClr val="tx1"/>
                </a:solidFill>
                <a:effectLst/>
                <a:latin typeface="+mn-lt"/>
                <a:ea typeface="+mn-ea"/>
                <a:cs typeface="+mn-cs"/>
              </a:rPr>
              <a:t>​</a:t>
            </a:r>
            <a:endParaRPr lang="en-US" u="sng" dirty="0">
              <a:cs typeface="Calibri" panose="020F0502020204030204"/>
            </a:endParaRPr>
          </a:p>
        </p:txBody>
      </p:sp>
      <p:sp>
        <p:nvSpPr>
          <p:cNvPr id="4" name="Slide Number Placeholder 3"/>
          <p:cNvSpPr>
            <a:spLocks noGrp="1"/>
          </p:cNvSpPr>
          <p:nvPr>
            <p:ph type="sldNum" sz="quarter" idx="5"/>
          </p:nvPr>
        </p:nvSpPr>
        <p:spPr/>
        <p:txBody>
          <a:bodyPr/>
          <a:lstStyle/>
          <a:p>
            <a:fld id="{CCE14308-F985-4446-8B25-C29BBF27C4C5}" type="slidenum">
              <a:rPr lang="en-CA" smtClean="0"/>
              <a:t>4</a:t>
            </a:fld>
            <a:endParaRPr lang="en-CA"/>
          </a:p>
        </p:txBody>
      </p:sp>
    </p:spTree>
    <p:extLst>
      <p:ext uri="{BB962C8B-B14F-4D97-AF65-F5344CB8AC3E}">
        <p14:creationId xmlns:p14="http://schemas.microsoft.com/office/powerpoint/2010/main" val="1105820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BB3A1237-4E22-454E-BCD7-0649BF351021}"/>
              </a:ext>
            </a:extLst>
          </p:cNvPr>
          <p:cNvSpPr>
            <a:spLocks noGrp="1" noRot="1" noChangeAspect="1" noChangeArrowheads="1" noTextEdit="1"/>
          </p:cNvSpPr>
          <p:nvPr>
            <p:ph type="sldImg"/>
          </p:nvPr>
        </p:nvSpPr>
        <p:spPr>
          <a:ln/>
        </p:spPr>
      </p:sp>
      <p:sp>
        <p:nvSpPr>
          <p:cNvPr id="125955" name="Notes Placeholder 2">
            <a:extLst>
              <a:ext uri="{FF2B5EF4-FFF2-40B4-BE49-F238E27FC236}">
                <a16:creationId xmlns:a16="http://schemas.microsoft.com/office/drawing/2014/main" id="{E2827C56-32B7-42D3-8978-FE245F3988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 Arthritis Society has an extensive website with information about arthritis research, advocacy initiatives and a very large section to help you live well with your arthritis. It is a reliable source of information about arthritis treatment options in Canada; </a:t>
            </a:r>
          </a:p>
          <a:p>
            <a:endParaRPr lang="en-US" altLang="en-US">
              <a:latin typeface="Arial" panose="020B0604020202020204" pitchFamily="34" charset="0"/>
            </a:endParaRPr>
          </a:p>
        </p:txBody>
      </p:sp>
      <p:sp>
        <p:nvSpPr>
          <p:cNvPr id="125956" name="Slide Number Placeholder 3">
            <a:extLst>
              <a:ext uri="{FF2B5EF4-FFF2-40B4-BE49-F238E27FC236}">
                <a16:creationId xmlns:a16="http://schemas.microsoft.com/office/drawing/2014/main" id="{7865992C-C222-48A7-8090-BE7704254F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39BE9A3-A226-4243-94D0-9D94F54B9420}" type="slidenum">
              <a:rPr lang="en-US" altLang="en-US" smtClean="0"/>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ECECD461-3F21-4758-9889-DE46B95206F4}"/>
              </a:ext>
            </a:extLst>
          </p:cNvPr>
          <p:cNvSpPr>
            <a:spLocks noGrp="1" noRot="1" noChangeAspect="1" noChangeArrowheads="1" noTextEdit="1"/>
          </p:cNvSpPr>
          <p:nvPr>
            <p:ph type="sldImg"/>
          </p:nvPr>
        </p:nvSpPr>
        <p:spPr>
          <a:ln/>
        </p:spPr>
      </p:sp>
      <p:sp>
        <p:nvSpPr>
          <p:cNvPr id="128003" name="Notes Placeholder 2">
            <a:extLst>
              <a:ext uri="{FF2B5EF4-FFF2-40B4-BE49-F238E27FC236}">
                <a16:creationId xmlns:a16="http://schemas.microsoft.com/office/drawing/2014/main" id="{2FDC5B53-70C2-442C-AAA4-862D941BBD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 Arthritis Society website has online learning modules on a number of popular topics such as Medical Cannabis &amp; Arthritis, Managing Chronic Pain, Overcoming Fatigue and Eating Well.</a:t>
            </a:r>
          </a:p>
          <a:p>
            <a:r>
              <a:rPr lang="en-US" altLang="en-US">
                <a:latin typeface="Arial" panose="020B0604020202020204" pitchFamily="34" charset="0"/>
              </a:rPr>
              <a:t>www.arthritis.ca/support-education/online-learning</a:t>
            </a:r>
          </a:p>
          <a:p>
            <a:r>
              <a:rPr lang="en-US" altLang="en-US">
                <a:latin typeface="Arial" panose="020B0604020202020204" pitchFamily="34" charset="0"/>
              </a:rPr>
              <a:t> </a:t>
            </a:r>
          </a:p>
        </p:txBody>
      </p:sp>
      <p:sp>
        <p:nvSpPr>
          <p:cNvPr id="128004" name="Slide Number Placeholder 3">
            <a:extLst>
              <a:ext uri="{FF2B5EF4-FFF2-40B4-BE49-F238E27FC236}">
                <a16:creationId xmlns:a16="http://schemas.microsoft.com/office/drawing/2014/main" id="{C24F1659-9690-4A2B-BAB1-C1423BE90E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52912C2-1400-4FE0-A755-D980FB128F58}" type="slidenum">
              <a:rPr lang="en-CA" altLang="en-US" smtClean="0"/>
              <a:pPr/>
              <a:t>6</a:t>
            </a:fld>
            <a:endParaRPr lang="en-CA"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7845C567-453D-462F-8FBC-F6D268FA0E48}"/>
              </a:ext>
            </a:extLst>
          </p:cNvPr>
          <p:cNvSpPr>
            <a:spLocks noGrp="1" noRot="1" noChangeAspect="1" noChangeArrowheads="1" noTextEdit="1"/>
          </p:cNvSpPr>
          <p:nvPr>
            <p:ph type="sldImg"/>
          </p:nvPr>
        </p:nvSpPr>
        <p:spPr>
          <a:ln/>
        </p:spPr>
      </p:sp>
      <p:sp>
        <p:nvSpPr>
          <p:cNvPr id="130051" name="Notes Placeholder 2">
            <a:extLst>
              <a:ext uri="{FF2B5EF4-FFF2-40B4-BE49-F238E27FC236}">
                <a16:creationId xmlns:a16="http://schemas.microsoft.com/office/drawing/2014/main" id="{F8F0E28A-FDC3-4C9D-AF5F-A2728BB677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www.arthritis.ca/support-education/</a:t>
            </a:r>
          </a:p>
          <a:p>
            <a:endParaRPr lang="en-US" altLang="en-US">
              <a:latin typeface="Arial" panose="020B0604020202020204" pitchFamily="34" charset="0"/>
            </a:endParaRPr>
          </a:p>
        </p:txBody>
      </p:sp>
      <p:sp>
        <p:nvSpPr>
          <p:cNvPr id="130052" name="Slide Number Placeholder 3">
            <a:extLst>
              <a:ext uri="{FF2B5EF4-FFF2-40B4-BE49-F238E27FC236}">
                <a16:creationId xmlns:a16="http://schemas.microsoft.com/office/drawing/2014/main" id="{218B5089-563B-49B9-8AFE-782C7D6BEB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CE16EBB-9DA6-4EAF-A48B-B6D613C235B5}" type="slidenum">
              <a:rPr lang="en-US" altLang="en-US" smtClean="0"/>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93BC092A-CABC-4466-87FA-80A599A4C4EB}"/>
              </a:ext>
            </a:extLst>
          </p:cNvPr>
          <p:cNvSpPr>
            <a:spLocks noGrp="1" noRot="1" noChangeAspect="1" noChangeArrowheads="1" noTextEdit="1"/>
          </p:cNvSpPr>
          <p:nvPr>
            <p:ph type="sldImg"/>
          </p:nvPr>
        </p:nvSpPr>
        <p:spPr>
          <a:ln/>
        </p:spPr>
      </p:sp>
      <p:sp>
        <p:nvSpPr>
          <p:cNvPr id="132099" name="Notes Placeholder 2">
            <a:extLst>
              <a:ext uri="{FF2B5EF4-FFF2-40B4-BE49-F238E27FC236}">
                <a16:creationId xmlns:a16="http://schemas.microsoft.com/office/drawing/2014/main" id="{C53AB4E9-C4F2-4183-84C7-F82BF21A5F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000000"/>
                </a:solidFill>
                <a:latin typeface="Arial" panose="020B0604020202020204" pitchFamily="34" charset="0"/>
              </a:rPr>
              <a:t>notes</a:t>
            </a:r>
          </a:p>
          <a:p>
            <a:endParaRPr lang="en-US" altLang="en-US">
              <a:latin typeface="Arial" panose="020B0604020202020204" pitchFamily="34" charset="0"/>
            </a:endParaRPr>
          </a:p>
        </p:txBody>
      </p:sp>
      <p:sp>
        <p:nvSpPr>
          <p:cNvPr id="132100" name="Slide Number Placeholder 3">
            <a:extLst>
              <a:ext uri="{FF2B5EF4-FFF2-40B4-BE49-F238E27FC236}">
                <a16:creationId xmlns:a16="http://schemas.microsoft.com/office/drawing/2014/main" id="{D714E87C-699B-45A4-9C87-E0F76B3F7C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40B291-BC95-4BD8-8A98-E5020EA41828}" type="slidenum">
              <a:rPr lang="en-US" altLang="en-US" smtClean="0"/>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1DFEA0FB-5F61-4BAE-A2D7-C605EE7E2A0F}"/>
              </a:ext>
            </a:extLst>
          </p:cNvPr>
          <p:cNvSpPr>
            <a:spLocks noGrp="1" noRot="1" noChangeAspect="1" noChangeArrowheads="1" noTextEdit="1"/>
          </p:cNvSpPr>
          <p:nvPr>
            <p:ph type="sldImg"/>
          </p:nvPr>
        </p:nvSpPr>
        <p:spPr>
          <a:ln/>
        </p:spPr>
      </p:sp>
      <p:sp>
        <p:nvSpPr>
          <p:cNvPr id="134147" name="Notes Placeholder 2">
            <a:extLst>
              <a:ext uri="{FF2B5EF4-FFF2-40B4-BE49-F238E27FC236}">
                <a16:creationId xmlns:a16="http://schemas.microsoft.com/office/drawing/2014/main" id="{ADD4C007-7051-4A7E-8891-D33D55AF11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000000"/>
                </a:solidFill>
                <a:latin typeface="Arial" panose="020B0604020202020204" pitchFamily="34" charset="0"/>
              </a:rPr>
              <a:t>Notes</a:t>
            </a:r>
          </a:p>
          <a:p>
            <a:endParaRPr lang="en-US" altLang="en-US">
              <a:solidFill>
                <a:srgbClr val="000000"/>
              </a:solidFill>
              <a:latin typeface="Arial" panose="020B0604020202020204" pitchFamily="34" charset="0"/>
            </a:endParaRPr>
          </a:p>
          <a:p>
            <a:endParaRPr lang="en-US" altLang="en-US">
              <a:latin typeface="Arial" panose="020B0604020202020204" pitchFamily="34" charset="0"/>
            </a:endParaRPr>
          </a:p>
        </p:txBody>
      </p:sp>
      <p:sp>
        <p:nvSpPr>
          <p:cNvPr id="134148" name="Slide Number Placeholder 3">
            <a:extLst>
              <a:ext uri="{FF2B5EF4-FFF2-40B4-BE49-F238E27FC236}">
                <a16:creationId xmlns:a16="http://schemas.microsoft.com/office/drawing/2014/main" id="{05F5FD83-E269-4204-AA6B-997D5D3501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F81277-9E7E-4AA7-A91E-A7062B47F8A1}" type="slidenum">
              <a:rPr lang="en-US" altLang="en-US" smtClean="0"/>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938CB356-A607-4D20-A4CD-57564C0F231B}"/>
              </a:ext>
            </a:extLst>
          </p:cNvPr>
          <p:cNvSpPr>
            <a:spLocks noGrp="1" noRot="1" noChangeAspect="1" noChangeArrowheads="1" noTextEdit="1"/>
          </p:cNvSpPr>
          <p:nvPr>
            <p:ph type="sldImg"/>
          </p:nvPr>
        </p:nvSpPr>
        <p:spPr>
          <a:ln/>
        </p:spPr>
      </p:sp>
      <p:sp>
        <p:nvSpPr>
          <p:cNvPr id="136195" name="Notes Placeholder 2">
            <a:extLst>
              <a:ext uri="{FF2B5EF4-FFF2-40B4-BE49-F238E27FC236}">
                <a16:creationId xmlns:a16="http://schemas.microsoft.com/office/drawing/2014/main" id="{C6744E5B-D8D2-4464-BDC7-E72CBFCDF4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notes</a:t>
            </a:r>
          </a:p>
        </p:txBody>
      </p:sp>
      <p:sp>
        <p:nvSpPr>
          <p:cNvPr id="136196" name="Slide Number Placeholder 3">
            <a:extLst>
              <a:ext uri="{FF2B5EF4-FFF2-40B4-BE49-F238E27FC236}">
                <a16:creationId xmlns:a16="http://schemas.microsoft.com/office/drawing/2014/main" id="{49370EF1-9FFE-40E0-9306-A0EB78F4CE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4C868D0-F45D-4BB4-915D-C393D1215677}" type="slidenum">
              <a:rPr lang="en-US" altLang="en-US" smtClean="0"/>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3.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jpeg"/><Relationship Id="rId7" Type="http://schemas.openxmlformats.org/officeDocument/2006/relationships/image" Target="../media/image12.jpeg"/><Relationship Id="rId2" Type="http://schemas.openxmlformats.org/officeDocument/2006/relationships/image" Target="../media/image19.jpeg"/><Relationship Id="rId1" Type="http://schemas.openxmlformats.org/officeDocument/2006/relationships/slideMaster" Target="../slideMasters/slideMaster3.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jpeg"/><Relationship Id="rId7" Type="http://schemas.openxmlformats.org/officeDocument/2006/relationships/image" Target="../media/image12.jpeg"/><Relationship Id="rId2" Type="http://schemas.openxmlformats.org/officeDocument/2006/relationships/image" Target="../media/image19.jpeg"/><Relationship Id="rId1" Type="http://schemas.openxmlformats.org/officeDocument/2006/relationships/slideMaster" Target="../slideMasters/slideMaster3.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4A27830-FF3C-4ABD-B2BC-3BC01025BE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4021E1-B4F7-4D93-A75B-594F2BEA55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AD5B60-E1BA-455E-883C-1FA2D3497975}"/>
              </a:ext>
            </a:extLst>
          </p:cNvPr>
          <p:cNvSpPr>
            <a:spLocks noGrp="1" noChangeArrowheads="1"/>
          </p:cNvSpPr>
          <p:nvPr>
            <p:ph type="sldNum" sz="quarter" idx="12"/>
          </p:nvPr>
        </p:nvSpPr>
        <p:spPr>
          <a:ln/>
        </p:spPr>
        <p:txBody>
          <a:bodyPr/>
          <a:lstStyle>
            <a:lvl1pPr>
              <a:defRPr/>
            </a:lvl1pPr>
          </a:lstStyle>
          <a:p>
            <a:pPr>
              <a:defRPr/>
            </a:pPr>
            <a:fld id="{5D7F44F9-EAE1-47F5-943A-171FD02E0B09}" type="slidenum">
              <a:rPr lang="en-US" altLang="en-US"/>
              <a:pPr>
                <a:defRPr/>
              </a:pPr>
              <a:t>‹#›</a:t>
            </a:fld>
            <a:endParaRPr lang="en-US" altLang="en-US"/>
          </a:p>
        </p:txBody>
      </p:sp>
    </p:spTree>
    <p:extLst>
      <p:ext uri="{BB962C8B-B14F-4D97-AF65-F5344CB8AC3E}">
        <p14:creationId xmlns:p14="http://schemas.microsoft.com/office/powerpoint/2010/main" val="335621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169FE4-F74B-4459-84ED-16C60220B9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B2F051-83DB-4B74-9761-4547B926AF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3B52E4-447D-4A83-8504-99E4821C9515}"/>
              </a:ext>
            </a:extLst>
          </p:cNvPr>
          <p:cNvSpPr>
            <a:spLocks noGrp="1" noChangeArrowheads="1"/>
          </p:cNvSpPr>
          <p:nvPr>
            <p:ph type="sldNum" sz="quarter" idx="12"/>
          </p:nvPr>
        </p:nvSpPr>
        <p:spPr>
          <a:ln/>
        </p:spPr>
        <p:txBody>
          <a:bodyPr/>
          <a:lstStyle>
            <a:lvl1pPr>
              <a:defRPr/>
            </a:lvl1pPr>
          </a:lstStyle>
          <a:p>
            <a:pPr>
              <a:defRPr/>
            </a:pPr>
            <a:fld id="{4C172A22-3FC0-4F56-A7C5-0E146608BABF}" type="slidenum">
              <a:rPr lang="en-US" altLang="en-US"/>
              <a:pPr>
                <a:defRPr/>
              </a:pPr>
              <a:t>‹#›</a:t>
            </a:fld>
            <a:endParaRPr lang="en-US" altLang="en-US"/>
          </a:p>
        </p:txBody>
      </p:sp>
    </p:spTree>
    <p:extLst>
      <p:ext uri="{BB962C8B-B14F-4D97-AF65-F5344CB8AC3E}">
        <p14:creationId xmlns:p14="http://schemas.microsoft.com/office/powerpoint/2010/main" val="3202932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7800" y="228600"/>
            <a:ext cx="29210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28600"/>
            <a:ext cx="855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BE3B1D-AA10-4D56-A8B9-9844A0E079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D01448-5BC8-4F6B-9F11-F2C5EB16D4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D45567C-777F-46DB-9991-50694199C515}"/>
              </a:ext>
            </a:extLst>
          </p:cNvPr>
          <p:cNvSpPr>
            <a:spLocks noGrp="1" noChangeArrowheads="1"/>
          </p:cNvSpPr>
          <p:nvPr>
            <p:ph type="sldNum" sz="quarter" idx="12"/>
          </p:nvPr>
        </p:nvSpPr>
        <p:spPr>
          <a:ln/>
        </p:spPr>
        <p:txBody>
          <a:bodyPr/>
          <a:lstStyle>
            <a:lvl1pPr>
              <a:defRPr/>
            </a:lvl1pPr>
          </a:lstStyle>
          <a:p>
            <a:pPr>
              <a:defRPr/>
            </a:pPr>
            <a:fld id="{58A8B0CA-1AA2-4208-9279-02A4651AF58D}" type="slidenum">
              <a:rPr lang="en-US" altLang="en-US"/>
              <a:pPr>
                <a:defRPr/>
              </a:pPr>
              <a:t>‹#›</a:t>
            </a:fld>
            <a:endParaRPr lang="en-US" altLang="en-US"/>
          </a:p>
        </p:txBody>
      </p:sp>
    </p:spTree>
    <p:extLst>
      <p:ext uri="{BB962C8B-B14F-4D97-AF65-F5344CB8AC3E}">
        <p14:creationId xmlns:p14="http://schemas.microsoft.com/office/powerpoint/2010/main" val="2316702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9652000" cy="1143000"/>
          </a:xfrm>
        </p:spPr>
        <p:txBody>
          <a:bodyPr/>
          <a:lstStyle/>
          <a:p>
            <a:r>
              <a:rPr lang="en-US"/>
              <a:t>Click to edit Master title style</a:t>
            </a:r>
          </a:p>
        </p:txBody>
      </p:sp>
      <p:sp>
        <p:nvSpPr>
          <p:cNvPr id="3" name="Content Placeholder 2"/>
          <p:cNvSpPr>
            <a:spLocks noGrp="1"/>
          </p:cNvSpPr>
          <p:nvPr>
            <p:ph sz="half" idx="1"/>
          </p:nvPr>
        </p:nvSpPr>
        <p:spPr>
          <a:xfrm>
            <a:off x="304800" y="1600200"/>
            <a:ext cx="116840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3848100"/>
            <a:ext cx="116840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E8D5E5E-8F5A-4DDC-9BBB-8B9ADB65D3D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5AEBE5-3498-4E10-B54B-DAA66E37EE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EA4F2FC-384D-454E-8CD7-58A43B4959C0}"/>
              </a:ext>
            </a:extLst>
          </p:cNvPr>
          <p:cNvSpPr>
            <a:spLocks noGrp="1" noChangeArrowheads="1"/>
          </p:cNvSpPr>
          <p:nvPr>
            <p:ph type="sldNum" sz="quarter" idx="12"/>
          </p:nvPr>
        </p:nvSpPr>
        <p:spPr>
          <a:ln/>
        </p:spPr>
        <p:txBody>
          <a:bodyPr/>
          <a:lstStyle>
            <a:lvl1pPr>
              <a:defRPr/>
            </a:lvl1pPr>
          </a:lstStyle>
          <a:p>
            <a:pPr>
              <a:defRPr/>
            </a:pPr>
            <a:fld id="{3281FB4A-ADED-40EA-9692-A78660E8BC8A}" type="slidenum">
              <a:rPr lang="en-US" altLang="en-US"/>
              <a:pPr>
                <a:defRPr/>
              </a:pPr>
              <a:t>‹#›</a:t>
            </a:fld>
            <a:endParaRPr lang="en-US" altLang="en-US"/>
          </a:p>
        </p:txBody>
      </p:sp>
    </p:spTree>
    <p:extLst>
      <p:ext uri="{BB962C8B-B14F-4D97-AF65-F5344CB8AC3E}">
        <p14:creationId xmlns:p14="http://schemas.microsoft.com/office/powerpoint/2010/main" val="3621540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04800" y="228600"/>
            <a:ext cx="9652000" cy="1143000"/>
          </a:xfrm>
        </p:spPr>
        <p:txBody>
          <a:bodyPr/>
          <a:lstStyle/>
          <a:p>
            <a:r>
              <a:rPr lang="en-US"/>
              <a:t>Click to edit Master title style</a:t>
            </a:r>
          </a:p>
        </p:txBody>
      </p:sp>
      <p:sp>
        <p:nvSpPr>
          <p:cNvPr id="3" name="Content Placeholder 2"/>
          <p:cNvSpPr>
            <a:spLocks noGrp="1"/>
          </p:cNvSpPr>
          <p:nvPr>
            <p:ph sz="quarter" idx="1"/>
          </p:nvPr>
        </p:nvSpPr>
        <p:spPr>
          <a:xfrm>
            <a:off x="304800" y="1600200"/>
            <a:ext cx="57404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600200"/>
            <a:ext cx="57404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04800" y="3848100"/>
            <a:ext cx="57404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48400" y="3848100"/>
            <a:ext cx="57404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570FC13-1357-4EA6-8EF2-4323BE372E4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EF3706C-F92D-42A9-8F97-CA428EA702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457CB69-E2CD-4048-A640-83602F50177F}"/>
              </a:ext>
            </a:extLst>
          </p:cNvPr>
          <p:cNvSpPr>
            <a:spLocks noGrp="1" noChangeArrowheads="1"/>
          </p:cNvSpPr>
          <p:nvPr>
            <p:ph type="sldNum" sz="quarter" idx="12"/>
          </p:nvPr>
        </p:nvSpPr>
        <p:spPr>
          <a:ln/>
        </p:spPr>
        <p:txBody>
          <a:bodyPr/>
          <a:lstStyle>
            <a:lvl1pPr>
              <a:defRPr/>
            </a:lvl1pPr>
          </a:lstStyle>
          <a:p>
            <a:pPr>
              <a:defRPr/>
            </a:pPr>
            <a:fld id="{A5E9932A-909C-4E16-A1CA-466CA8154E49}" type="slidenum">
              <a:rPr lang="en-US" altLang="en-US"/>
              <a:pPr>
                <a:defRPr/>
              </a:pPr>
              <a:t>‹#›</a:t>
            </a:fld>
            <a:endParaRPr lang="en-US" altLang="en-US"/>
          </a:p>
        </p:txBody>
      </p:sp>
    </p:spTree>
    <p:extLst>
      <p:ext uri="{BB962C8B-B14F-4D97-AF65-F5344CB8AC3E}">
        <p14:creationId xmlns:p14="http://schemas.microsoft.com/office/powerpoint/2010/main" val="3740221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323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96520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600200"/>
            <a:ext cx="11684000" cy="4343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029B02-53DD-42F3-8FA1-6D6D9CE1E7DE}"/>
              </a:ext>
            </a:extLst>
          </p:cNvPr>
          <p:cNvSpPr>
            <a:spLocks noGrp="1" noChangeArrowheads="1"/>
          </p:cNvSpPr>
          <p:nvPr>
            <p:ph type="dt" sz="half" idx="10"/>
          </p:nvPr>
        </p:nvSpPr>
        <p:spPr>
          <a:xfrm>
            <a:off x="609600" y="6245225"/>
            <a:ext cx="2844800" cy="476250"/>
          </a:xfrm>
          <a:prstGeom prst="rect">
            <a:avLst/>
          </a:prstGeom>
        </p:spPr>
        <p:txBody>
          <a:bodyPr/>
          <a:lstStyle>
            <a:lvl1pPr eaLnBrk="1" hangingPunct="1">
              <a:defRPr>
                <a:latin typeface="Arial" pitchFamily="34" charset="0"/>
              </a:defRPr>
            </a:lvl1pPr>
          </a:lstStyle>
          <a:p>
            <a:pPr>
              <a:defRPr/>
            </a:pPr>
            <a:endParaRPr lang="en-US"/>
          </a:p>
        </p:txBody>
      </p:sp>
      <p:sp>
        <p:nvSpPr>
          <p:cNvPr id="5" name="Rectangle 5">
            <a:extLst>
              <a:ext uri="{FF2B5EF4-FFF2-40B4-BE49-F238E27FC236}">
                <a16:creationId xmlns:a16="http://schemas.microsoft.com/office/drawing/2014/main" id="{2AAAB4C8-C416-4A2C-811F-888A046CABDC}"/>
              </a:ext>
            </a:extLst>
          </p:cNvPr>
          <p:cNvSpPr>
            <a:spLocks noGrp="1" noChangeArrowheads="1"/>
          </p:cNvSpPr>
          <p:nvPr>
            <p:ph type="ftr" sz="quarter" idx="11"/>
          </p:nvPr>
        </p:nvSpPr>
        <p:spPr>
          <a:xfrm>
            <a:off x="4165600" y="6245225"/>
            <a:ext cx="3860800" cy="476250"/>
          </a:xfrm>
          <a:prstGeom prst="rect">
            <a:avLst/>
          </a:prstGeom>
        </p:spPr>
        <p:txBody>
          <a:bodyPr/>
          <a:lstStyle>
            <a:lvl1pPr eaLnBrk="1" hangingPunct="1">
              <a:defRPr>
                <a:latin typeface="Arial" pitchFamily="34" charset="0"/>
              </a:defRPr>
            </a:lvl1pPr>
          </a:lstStyle>
          <a:p>
            <a:pPr>
              <a:defRPr/>
            </a:pPr>
            <a:endParaRPr lang="en-US"/>
          </a:p>
        </p:txBody>
      </p:sp>
      <p:sp>
        <p:nvSpPr>
          <p:cNvPr id="6" name="Rectangle 6">
            <a:extLst>
              <a:ext uri="{FF2B5EF4-FFF2-40B4-BE49-F238E27FC236}">
                <a16:creationId xmlns:a16="http://schemas.microsoft.com/office/drawing/2014/main" id="{DAAEC021-4B49-4527-9E52-1C81DF7D932B}"/>
              </a:ext>
            </a:extLst>
          </p:cNvPr>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E6C92ED-D72C-418A-B3A8-120B25BC4660}" type="slidenum">
              <a:rPr lang="en-US" altLang="en-US"/>
              <a:pPr>
                <a:defRPr/>
              </a:pPr>
              <a:t>‹#›</a:t>
            </a:fld>
            <a:endParaRPr lang="en-US" altLang="en-US"/>
          </a:p>
        </p:txBody>
      </p:sp>
    </p:spTree>
    <p:extLst>
      <p:ext uri="{BB962C8B-B14F-4D97-AF65-F5344CB8AC3E}">
        <p14:creationId xmlns:p14="http://schemas.microsoft.com/office/powerpoint/2010/main" val="2390597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41B4A6C-C8B2-49F1-B653-57C4A9E6DAD9}"/>
              </a:ext>
            </a:extLst>
          </p:cNvPr>
          <p:cNvSpPr>
            <a:spLocks noGrp="1"/>
          </p:cNvSpPr>
          <p:nvPr>
            <p:ph type="dt" sz="half" idx="10"/>
          </p:nvPr>
        </p:nvSpPr>
        <p:spPr>
          <a:xfrm>
            <a:off x="609600" y="6356350"/>
            <a:ext cx="2844800" cy="365125"/>
          </a:xfrm>
          <a:prstGeom prst="rect">
            <a:avLst/>
          </a:prstGeom>
        </p:spPr>
        <p:txBody>
          <a:bodyPr/>
          <a:lstStyle>
            <a:lvl1pPr eaLnBrk="1" hangingPunct="1">
              <a:defRPr>
                <a:latin typeface="Arial" charset="0"/>
              </a:defRPr>
            </a:lvl1pPr>
          </a:lstStyle>
          <a:p>
            <a:pPr>
              <a:defRPr/>
            </a:pPr>
            <a:fld id="{E49AC46E-ABDD-4D38-B929-E05B71D4DC63}" type="datetime1">
              <a:rPr lang="en-US"/>
              <a:pPr>
                <a:defRPr/>
              </a:pPr>
              <a:t>12/9/2021</a:t>
            </a:fld>
            <a:endParaRPr lang="en-US"/>
          </a:p>
        </p:txBody>
      </p:sp>
      <p:sp>
        <p:nvSpPr>
          <p:cNvPr id="3" name="Footer Placeholder 4">
            <a:extLst>
              <a:ext uri="{FF2B5EF4-FFF2-40B4-BE49-F238E27FC236}">
                <a16:creationId xmlns:a16="http://schemas.microsoft.com/office/drawing/2014/main" id="{50385A2B-C96D-4A1C-8642-6B9D1484BE53}"/>
              </a:ext>
            </a:extLst>
          </p:cNvPr>
          <p:cNvSpPr>
            <a:spLocks noGrp="1"/>
          </p:cNvSpPr>
          <p:nvPr>
            <p:ph type="ftr" sz="quarter" idx="11"/>
          </p:nvPr>
        </p:nvSpPr>
        <p:spPr>
          <a:xfrm>
            <a:off x="4165600" y="6356350"/>
            <a:ext cx="3860800" cy="365125"/>
          </a:xfrm>
          <a:prstGeom prst="rect">
            <a:avLst/>
          </a:prstGeom>
        </p:spPr>
        <p:txBody>
          <a:bodyPr/>
          <a:lstStyle>
            <a:lvl1pPr eaLnBrk="1" hangingPunct="1">
              <a:defRPr>
                <a:latin typeface="Arial" charset="0"/>
              </a:defRPr>
            </a:lvl1pPr>
          </a:lstStyle>
          <a:p>
            <a:pPr>
              <a:defRPr/>
            </a:pPr>
            <a:endParaRPr lang="en-US"/>
          </a:p>
        </p:txBody>
      </p:sp>
      <p:sp>
        <p:nvSpPr>
          <p:cNvPr id="4" name="Slide Number Placeholder 5">
            <a:extLst>
              <a:ext uri="{FF2B5EF4-FFF2-40B4-BE49-F238E27FC236}">
                <a16:creationId xmlns:a16="http://schemas.microsoft.com/office/drawing/2014/main" id="{7AA2E05B-E255-4989-9E6E-9251190A8294}"/>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D8B14960-60E0-4692-8CA3-89A37FF7E7CB}" type="slidenum">
              <a:rPr lang="en-US" altLang="en-US"/>
              <a:pPr>
                <a:defRPr/>
              </a:pPr>
              <a:t>‹#›</a:t>
            </a:fld>
            <a:endParaRPr lang="en-US" altLang="en-US"/>
          </a:p>
        </p:txBody>
      </p:sp>
    </p:spTree>
    <p:extLst>
      <p:ext uri="{BB962C8B-B14F-4D97-AF65-F5344CB8AC3E}">
        <p14:creationId xmlns:p14="http://schemas.microsoft.com/office/powerpoint/2010/main" val="611905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F8D95E0C-103D-458D-8322-EB2371892D3E}"/>
              </a:ext>
            </a:extLst>
          </p:cNvPr>
          <p:cNvSpPr>
            <a:spLocks noGrp="1"/>
          </p:cNvSpPr>
          <p:nvPr>
            <p:ph type="dt" sz="half" idx="10"/>
          </p:nvPr>
        </p:nvSpPr>
        <p:spPr/>
        <p:txBody>
          <a:bodyPr/>
          <a:lstStyle>
            <a:lvl1pPr>
              <a:defRPr/>
            </a:lvl1pPr>
          </a:lstStyle>
          <a:p>
            <a:pPr>
              <a:defRPr/>
            </a:pPr>
            <a:fld id="{9F590005-7940-49E1-ADCE-3461F6978EA5}" type="datetimeFigureOut">
              <a:rPr lang="en-CA"/>
              <a:pPr>
                <a:defRPr/>
              </a:pPr>
              <a:t>2021-12-09</a:t>
            </a:fld>
            <a:endParaRPr lang="en-CA"/>
          </a:p>
        </p:txBody>
      </p:sp>
      <p:sp>
        <p:nvSpPr>
          <p:cNvPr id="5" name="Footer Placeholder 4">
            <a:extLst>
              <a:ext uri="{FF2B5EF4-FFF2-40B4-BE49-F238E27FC236}">
                <a16:creationId xmlns:a16="http://schemas.microsoft.com/office/drawing/2014/main" id="{93C6EAE9-1C2E-45F7-B381-FAA073B52EF0}"/>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5">
            <a:extLst>
              <a:ext uri="{FF2B5EF4-FFF2-40B4-BE49-F238E27FC236}">
                <a16:creationId xmlns:a16="http://schemas.microsoft.com/office/drawing/2014/main" id="{1DA35C8A-8D89-4334-903B-92B46F79199C}"/>
              </a:ext>
            </a:extLst>
          </p:cNvPr>
          <p:cNvSpPr>
            <a:spLocks noGrp="1"/>
          </p:cNvSpPr>
          <p:nvPr>
            <p:ph type="sldNum" sz="quarter" idx="12"/>
          </p:nvPr>
        </p:nvSpPr>
        <p:spPr/>
        <p:txBody>
          <a:bodyPr/>
          <a:lstStyle>
            <a:lvl1pPr>
              <a:defRPr/>
            </a:lvl1pPr>
          </a:lstStyle>
          <a:p>
            <a:pPr>
              <a:defRPr/>
            </a:pPr>
            <a:fld id="{BB1138C1-B65D-4534-81D7-1B26F09F9BE9}" type="slidenum">
              <a:rPr lang="en-CA" altLang="en-US"/>
              <a:pPr>
                <a:defRPr/>
              </a:pPr>
              <a:t>‹#›</a:t>
            </a:fld>
            <a:endParaRPr lang="en-CA" altLang="en-US"/>
          </a:p>
        </p:txBody>
      </p:sp>
    </p:spTree>
    <p:extLst>
      <p:ext uri="{BB962C8B-B14F-4D97-AF65-F5344CB8AC3E}">
        <p14:creationId xmlns:p14="http://schemas.microsoft.com/office/powerpoint/2010/main" val="1928533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5D2CD11-180A-4012-8A93-9CA40AA94AC4}"/>
              </a:ext>
            </a:extLst>
          </p:cNvPr>
          <p:cNvSpPr>
            <a:spLocks noGrp="1"/>
          </p:cNvSpPr>
          <p:nvPr>
            <p:ph type="dt" sz="half" idx="10"/>
          </p:nvPr>
        </p:nvSpPr>
        <p:spPr/>
        <p:txBody>
          <a:bodyPr/>
          <a:lstStyle>
            <a:lvl1pPr>
              <a:defRPr/>
            </a:lvl1pPr>
          </a:lstStyle>
          <a:p>
            <a:pPr>
              <a:defRPr/>
            </a:pPr>
            <a:fld id="{2D3864D0-1327-4508-8A05-F9BA344C4CE0}" type="datetimeFigureOut">
              <a:rPr lang="en-CA"/>
              <a:pPr>
                <a:defRPr/>
              </a:pPr>
              <a:t>2021-12-09</a:t>
            </a:fld>
            <a:endParaRPr lang="en-CA"/>
          </a:p>
        </p:txBody>
      </p:sp>
      <p:sp>
        <p:nvSpPr>
          <p:cNvPr id="5" name="Footer Placeholder 4">
            <a:extLst>
              <a:ext uri="{FF2B5EF4-FFF2-40B4-BE49-F238E27FC236}">
                <a16:creationId xmlns:a16="http://schemas.microsoft.com/office/drawing/2014/main" id="{68C331F6-7200-45F9-8006-C599E0B99864}"/>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5">
            <a:extLst>
              <a:ext uri="{FF2B5EF4-FFF2-40B4-BE49-F238E27FC236}">
                <a16:creationId xmlns:a16="http://schemas.microsoft.com/office/drawing/2014/main" id="{E57CB3C8-C4A9-45EB-AB0E-9A8EBF106572}"/>
              </a:ext>
            </a:extLst>
          </p:cNvPr>
          <p:cNvSpPr>
            <a:spLocks noGrp="1"/>
          </p:cNvSpPr>
          <p:nvPr>
            <p:ph type="sldNum" sz="quarter" idx="12"/>
          </p:nvPr>
        </p:nvSpPr>
        <p:spPr/>
        <p:txBody>
          <a:bodyPr/>
          <a:lstStyle>
            <a:lvl1pPr>
              <a:defRPr/>
            </a:lvl1pPr>
          </a:lstStyle>
          <a:p>
            <a:pPr>
              <a:defRPr/>
            </a:pPr>
            <a:fld id="{634AA08C-21EF-4CA5-97CE-6E5C656D6067}" type="slidenum">
              <a:rPr lang="en-CA" altLang="en-US"/>
              <a:pPr>
                <a:defRPr/>
              </a:pPr>
              <a:t>‹#›</a:t>
            </a:fld>
            <a:endParaRPr lang="en-CA" altLang="en-US"/>
          </a:p>
        </p:txBody>
      </p:sp>
    </p:spTree>
    <p:extLst>
      <p:ext uri="{BB962C8B-B14F-4D97-AF65-F5344CB8AC3E}">
        <p14:creationId xmlns:p14="http://schemas.microsoft.com/office/powerpoint/2010/main" val="2107361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407CA4-518E-4014-BC82-71F6AEA15D30}"/>
              </a:ext>
            </a:extLst>
          </p:cNvPr>
          <p:cNvSpPr>
            <a:spLocks noGrp="1"/>
          </p:cNvSpPr>
          <p:nvPr>
            <p:ph type="dt" sz="half" idx="10"/>
          </p:nvPr>
        </p:nvSpPr>
        <p:spPr/>
        <p:txBody>
          <a:bodyPr/>
          <a:lstStyle>
            <a:lvl1pPr>
              <a:defRPr/>
            </a:lvl1pPr>
          </a:lstStyle>
          <a:p>
            <a:pPr>
              <a:defRPr/>
            </a:pPr>
            <a:fld id="{83EF06CE-041A-4C2A-85E5-A35C41F9157F}" type="datetimeFigureOut">
              <a:rPr lang="en-CA"/>
              <a:pPr>
                <a:defRPr/>
              </a:pPr>
              <a:t>2021-12-09</a:t>
            </a:fld>
            <a:endParaRPr lang="en-CA"/>
          </a:p>
        </p:txBody>
      </p:sp>
      <p:sp>
        <p:nvSpPr>
          <p:cNvPr id="5" name="Footer Placeholder 4">
            <a:extLst>
              <a:ext uri="{FF2B5EF4-FFF2-40B4-BE49-F238E27FC236}">
                <a16:creationId xmlns:a16="http://schemas.microsoft.com/office/drawing/2014/main" id="{C71AA61F-0D60-4475-8457-2C9085559E39}"/>
              </a:ext>
            </a:extLst>
          </p:cNvPr>
          <p:cNvSpPr>
            <a:spLocks noGrp="1"/>
          </p:cNvSpPr>
          <p:nvPr>
            <p:ph type="ftr" sz="quarter" idx="11"/>
          </p:nvPr>
        </p:nvSpPr>
        <p:spPr/>
        <p:txBody>
          <a:bodyPr/>
          <a:lstStyle>
            <a:lvl1pPr>
              <a:defRPr/>
            </a:lvl1pPr>
          </a:lstStyle>
          <a:p>
            <a:pPr>
              <a:defRPr/>
            </a:pPr>
            <a:endParaRPr lang="en-CA"/>
          </a:p>
        </p:txBody>
      </p:sp>
      <p:sp>
        <p:nvSpPr>
          <p:cNvPr id="6" name="Slide Number Placeholder 5">
            <a:extLst>
              <a:ext uri="{FF2B5EF4-FFF2-40B4-BE49-F238E27FC236}">
                <a16:creationId xmlns:a16="http://schemas.microsoft.com/office/drawing/2014/main" id="{177DBDDD-269C-4EA2-BA93-8D9019E5AE27}"/>
              </a:ext>
            </a:extLst>
          </p:cNvPr>
          <p:cNvSpPr>
            <a:spLocks noGrp="1"/>
          </p:cNvSpPr>
          <p:nvPr>
            <p:ph type="sldNum" sz="quarter" idx="12"/>
          </p:nvPr>
        </p:nvSpPr>
        <p:spPr/>
        <p:txBody>
          <a:bodyPr/>
          <a:lstStyle>
            <a:lvl1pPr>
              <a:defRPr/>
            </a:lvl1pPr>
          </a:lstStyle>
          <a:p>
            <a:pPr>
              <a:defRPr/>
            </a:pPr>
            <a:fld id="{CD95FFCB-600B-421C-AE3C-7BA222B4EB79}" type="slidenum">
              <a:rPr lang="en-CA" altLang="en-US"/>
              <a:pPr>
                <a:defRPr/>
              </a:pPr>
              <a:t>‹#›</a:t>
            </a:fld>
            <a:endParaRPr lang="en-CA" altLang="en-US"/>
          </a:p>
        </p:txBody>
      </p:sp>
    </p:spTree>
    <p:extLst>
      <p:ext uri="{BB962C8B-B14F-4D97-AF65-F5344CB8AC3E}">
        <p14:creationId xmlns:p14="http://schemas.microsoft.com/office/powerpoint/2010/main" val="1613756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65A093-49AF-403C-AD25-F10884471A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444939-2894-4B37-BB7A-C27B742762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BBA0DF-2DAA-4010-B72D-23BEB005D146}"/>
              </a:ext>
            </a:extLst>
          </p:cNvPr>
          <p:cNvSpPr>
            <a:spLocks noGrp="1" noChangeArrowheads="1"/>
          </p:cNvSpPr>
          <p:nvPr>
            <p:ph type="sldNum" sz="quarter" idx="12"/>
          </p:nvPr>
        </p:nvSpPr>
        <p:spPr>
          <a:ln/>
        </p:spPr>
        <p:txBody>
          <a:bodyPr/>
          <a:lstStyle>
            <a:lvl1pPr>
              <a:defRPr/>
            </a:lvl1pPr>
          </a:lstStyle>
          <a:p>
            <a:pPr>
              <a:defRPr/>
            </a:pPr>
            <a:fld id="{234BE934-DE15-4657-B73B-C37AB92C657D}" type="slidenum">
              <a:rPr lang="en-US" altLang="en-US"/>
              <a:pPr>
                <a:defRPr/>
              </a:pPr>
              <a:t>‹#›</a:t>
            </a:fld>
            <a:endParaRPr lang="en-US" altLang="en-US"/>
          </a:p>
        </p:txBody>
      </p:sp>
    </p:spTree>
    <p:extLst>
      <p:ext uri="{BB962C8B-B14F-4D97-AF65-F5344CB8AC3E}">
        <p14:creationId xmlns:p14="http://schemas.microsoft.com/office/powerpoint/2010/main" val="174198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EDDBAA1-5158-4CE7-BB54-8392DB7208F1}"/>
              </a:ext>
            </a:extLst>
          </p:cNvPr>
          <p:cNvSpPr>
            <a:spLocks noGrp="1"/>
          </p:cNvSpPr>
          <p:nvPr>
            <p:ph type="dt" sz="half" idx="10"/>
          </p:nvPr>
        </p:nvSpPr>
        <p:spPr/>
        <p:txBody>
          <a:bodyPr/>
          <a:lstStyle>
            <a:lvl1pPr>
              <a:defRPr/>
            </a:lvl1pPr>
          </a:lstStyle>
          <a:p>
            <a:pPr>
              <a:defRPr/>
            </a:pPr>
            <a:fld id="{9D7F35D6-6A4A-4D69-BF30-79120F9BE765}" type="datetimeFigureOut">
              <a:rPr lang="en-CA"/>
              <a:pPr>
                <a:defRPr/>
              </a:pPr>
              <a:t>2021-12-09</a:t>
            </a:fld>
            <a:endParaRPr lang="en-CA"/>
          </a:p>
        </p:txBody>
      </p:sp>
      <p:sp>
        <p:nvSpPr>
          <p:cNvPr id="6" name="Footer Placeholder 5">
            <a:extLst>
              <a:ext uri="{FF2B5EF4-FFF2-40B4-BE49-F238E27FC236}">
                <a16:creationId xmlns:a16="http://schemas.microsoft.com/office/drawing/2014/main" id="{BAEBD518-0C08-425C-AC1A-2F7710613ACA}"/>
              </a:ext>
            </a:extLst>
          </p:cNvPr>
          <p:cNvSpPr>
            <a:spLocks noGrp="1"/>
          </p:cNvSpPr>
          <p:nvPr>
            <p:ph type="ftr" sz="quarter" idx="11"/>
          </p:nvPr>
        </p:nvSpPr>
        <p:spPr/>
        <p:txBody>
          <a:bodyPr/>
          <a:lstStyle>
            <a:lvl1pPr>
              <a:defRPr/>
            </a:lvl1pPr>
          </a:lstStyle>
          <a:p>
            <a:pPr>
              <a:defRPr/>
            </a:pPr>
            <a:endParaRPr lang="en-CA"/>
          </a:p>
        </p:txBody>
      </p:sp>
      <p:sp>
        <p:nvSpPr>
          <p:cNvPr id="7" name="Slide Number Placeholder 6">
            <a:extLst>
              <a:ext uri="{FF2B5EF4-FFF2-40B4-BE49-F238E27FC236}">
                <a16:creationId xmlns:a16="http://schemas.microsoft.com/office/drawing/2014/main" id="{54C262E0-AED9-440F-BCEA-91C393A95BDE}"/>
              </a:ext>
            </a:extLst>
          </p:cNvPr>
          <p:cNvSpPr>
            <a:spLocks noGrp="1"/>
          </p:cNvSpPr>
          <p:nvPr>
            <p:ph type="sldNum" sz="quarter" idx="12"/>
          </p:nvPr>
        </p:nvSpPr>
        <p:spPr/>
        <p:txBody>
          <a:bodyPr/>
          <a:lstStyle>
            <a:lvl1pPr>
              <a:defRPr/>
            </a:lvl1pPr>
          </a:lstStyle>
          <a:p>
            <a:pPr>
              <a:defRPr/>
            </a:pPr>
            <a:fld id="{3F0B8F68-E246-40E5-BDE8-872A7423EBC6}" type="slidenum">
              <a:rPr lang="en-CA" altLang="en-US"/>
              <a:pPr>
                <a:defRPr/>
              </a:pPr>
              <a:t>‹#›</a:t>
            </a:fld>
            <a:endParaRPr lang="en-CA" altLang="en-US"/>
          </a:p>
        </p:txBody>
      </p:sp>
    </p:spTree>
    <p:extLst>
      <p:ext uri="{BB962C8B-B14F-4D97-AF65-F5344CB8AC3E}">
        <p14:creationId xmlns:p14="http://schemas.microsoft.com/office/powerpoint/2010/main" val="990868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37B32F51-B46C-43A9-8619-DED50FAA696F}"/>
              </a:ext>
            </a:extLst>
          </p:cNvPr>
          <p:cNvSpPr>
            <a:spLocks noGrp="1"/>
          </p:cNvSpPr>
          <p:nvPr>
            <p:ph type="dt" sz="half" idx="10"/>
          </p:nvPr>
        </p:nvSpPr>
        <p:spPr/>
        <p:txBody>
          <a:bodyPr/>
          <a:lstStyle>
            <a:lvl1pPr>
              <a:defRPr/>
            </a:lvl1pPr>
          </a:lstStyle>
          <a:p>
            <a:pPr>
              <a:defRPr/>
            </a:pPr>
            <a:fld id="{AFA1BDB0-7526-40E9-9B80-816160327E0D}" type="datetimeFigureOut">
              <a:rPr lang="en-US"/>
              <a:pPr>
                <a:defRPr/>
              </a:pPr>
              <a:t>12/9/2021</a:t>
            </a:fld>
            <a:endParaRPr lang="en-US"/>
          </a:p>
        </p:txBody>
      </p:sp>
      <p:sp>
        <p:nvSpPr>
          <p:cNvPr id="8" name="Footer Placeholder 7">
            <a:extLst>
              <a:ext uri="{FF2B5EF4-FFF2-40B4-BE49-F238E27FC236}">
                <a16:creationId xmlns:a16="http://schemas.microsoft.com/office/drawing/2014/main" id="{6D4DA135-A2FA-49FF-B6D4-365714DCCEB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5FC17EEF-2514-4F8F-A38E-354CF7DCA276}"/>
              </a:ext>
            </a:extLst>
          </p:cNvPr>
          <p:cNvSpPr>
            <a:spLocks noGrp="1"/>
          </p:cNvSpPr>
          <p:nvPr>
            <p:ph type="sldNum" sz="quarter" idx="12"/>
          </p:nvPr>
        </p:nvSpPr>
        <p:spPr/>
        <p:txBody>
          <a:bodyPr/>
          <a:lstStyle>
            <a:lvl1pPr>
              <a:defRPr/>
            </a:lvl1pPr>
          </a:lstStyle>
          <a:p>
            <a:pPr>
              <a:defRPr/>
            </a:pPr>
            <a:fld id="{B80532ED-5E2C-4C27-A937-D6FCAB0137A2}" type="slidenum">
              <a:rPr lang="en-US" altLang="en-US"/>
              <a:pPr>
                <a:defRPr/>
              </a:pPr>
              <a:t>‹#›</a:t>
            </a:fld>
            <a:endParaRPr lang="en-US" altLang="en-US"/>
          </a:p>
        </p:txBody>
      </p:sp>
    </p:spTree>
    <p:extLst>
      <p:ext uri="{BB962C8B-B14F-4D97-AF65-F5344CB8AC3E}">
        <p14:creationId xmlns:p14="http://schemas.microsoft.com/office/powerpoint/2010/main" val="3641384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9BB050E3-87EB-45A5-8342-A4502FD9B223}"/>
              </a:ext>
            </a:extLst>
          </p:cNvPr>
          <p:cNvSpPr>
            <a:spLocks noGrp="1"/>
          </p:cNvSpPr>
          <p:nvPr>
            <p:ph type="dt" sz="half" idx="10"/>
          </p:nvPr>
        </p:nvSpPr>
        <p:spPr/>
        <p:txBody>
          <a:bodyPr/>
          <a:lstStyle>
            <a:lvl1pPr>
              <a:defRPr/>
            </a:lvl1pPr>
          </a:lstStyle>
          <a:p>
            <a:pPr>
              <a:defRPr/>
            </a:pPr>
            <a:fld id="{42924CC4-F122-46D9-9F54-7CF75FD908F3}" type="datetimeFigureOut">
              <a:rPr lang="en-US"/>
              <a:pPr>
                <a:defRPr/>
              </a:pPr>
              <a:t>12/9/2021</a:t>
            </a:fld>
            <a:endParaRPr lang="en-US"/>
          </a:p>
        </p:txBody>
      </p:sp>
      <p:sp>
        <p:nvSpPr>
          <p:cNvPr id="4" name="Footer Placeholder 3">
            <a:extLst>
              <a:ext uri="{FF2B5EF4-FFF2-40B4-BE49-F238E27FC236}">
                <a16:creationId xmlns:a16="http://schemas.microsoft.com/office/drawing/2014/main" id="{AD822652-9378-4433-A05C-BBAFA898C60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B5A92D26-F51B-438F-8B8F-2F484EEC9093}"/>
              </a:ext>
            </a:extLst>
          </p:cNvPr>
          <p:cNvSpPr>
            <a:spLocks noGrp="1"/>
          </p:cNvSpPr>
          <p:nvPr>
            <p:ph type="sldNum" sz="quarter" idx="12"/>
          </p:nvPr>
        </p:nvSpPr>
        <p:spPr/>
        <p:txBody>
          <a:bodyPr/>
          <a:lstStyle>
            <a:lvl1pPr>
              <a:defRPr/>
            </a:lvl1pPr>
          </a:lstStyle>
          <a:p>
            <a:pPr>
              <a:defRPr/>
            </a:pPr>
            <a:fld id="{6139B9A9-3D41-49AB-AA4F-EB60D094A815}" type="slidenum">
              <a:rPr lang="en-US" altLang="en-US"/>
              <a:pPr>
                <a:defRPr/>
              </a:pPr>
              <a:t>‹#›</a:t>
            </a:fld>
            <a:endParaRPr lang="en-US" altLang="en-US"/>
          </a:p>
        </p:txBody>
      </p:sp>
    </p:spTree>
    <p:extLst>
      <p:ext uri="{BB962C8B-B14F-4D97-AF65-F5344CB8AC3E}">
        <p14:creationId xmlns:p14="http://schemas.microsoft.com/office/powerpoint/2010/main" val="1196500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5C131B-1755-4FEF-B264-54ADDF561164}"/>
              </a:ext>
            </a:extLst>
          </p:cNvPr>
          <p:cNvSpPr>
            <a:spLocks noGrp="1"/>
          </p:cNvSpPr>
          <p:nvPr>
            <p:ph type="dt" sz="half" idx="10"/>
          </p:nvPr>
        </p:nvSpPr>
        <p:spPr/>
        <p:txBody>
          <a:bodyPr/>
          <a:lstStyle>
            <a:lvl1pPr>
              <a:defRPr/>
            </a:lvl1pPr>
          </a:lstStyle>
          <a:p>
            <a:pPr>
              <a:defRPr/>
            </a:pPr>
            <a:fld id="{32D17DFC-ED7A-4CD2-9001-6DCB4C408FB8}" type="datetimeFigureOut">
              <a:rPr lang="en-US"/>
              <a:pPr>
                <a:defRPr/>
              </a:pPr>
              <a:t>12/9/2021</a:t>
            </a:fld>
            <a:endParaRPr lang="en-US"/>
          </a:p>
        </p:txBody>
      </p:sp>
      <p:sp>
        <p:nvSpPr>
          <p:cNvPr id="3" name="Footer Placeholder 2">
            <a:extLst>
              <a:ext uri="{FF2B5EF4-FFF2-40B4-BE49-F238E27FC236}">
                <a16:creationId xmlns:a16="http://schemas.microsoft.com/office/drawing/2014/main" id="{171506C4-AFB1-4D0D-8399-F568FF0E84C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1F4F7094-6A74-413E-A0E7-2CA44297D842}"/>
              </a:ext>
            </a:extLst>
          </p:cNvPr>
          <p:cNvSpPr>
            <a:spLocks noGrp="1"/>
          </p:cNvSpPr>
          <p:nvPr>
            <p:ph type="sldNum" sz="quarter" idx="12"/>
          </p:nvPr>
        </p:nvSpPr>
        <p:spPr/>
        <p:txBody>
          <a:bodyPr/>
          <a:lstStyle>
            <a:lvl1pPr>
              <a:defRPr/>
            </a:lvl1pPr>
          </a:lstStyle>
          <a:p>
            <a:pPr>
              <a:defRPr/>
            </a:pPr>
            <a:fld id="{1EB7E2BB-9D6F-4289-BC35-32B4341854C8}" type="slidenum">
              <a:rPr lang="en-US" altLang="en-US"/>
              <a:pPr>
                <a:defRPr/>
              </a:pPr>
              <a:t>‹#›</a:t>
            </a:fld>
            <a:endParaRPr lang="en-US" altLang="en-US"/>
          </a:p>
        </p:txBody>
      </p:sp>
    </p:spTree>
    <p:extLst>
      <p:ext uri="{BB962C8B-B14F-4D97-AF65-F5344CB8AC3E}">
        <p14:creationId xmlns:p14="http://schemas.microsoft.com/office/powerpoint/2010/main" val="1385933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85ED525-73F0-4D18-B693-8AACF2EB3C2A}"/>
              </a:ext>
            </a:extLst>
          </p:cNvPr>
          <p:cNvSpPr>
            <a:spLocks noGrp="1"/>
          </p:cNvSpPr>
          <p:nvPr>
            <p:ph type="dt" sz="half" idx="10"/>
          </p:nvPr>
        </p:nvSpPr>
        <p:spPr/>
        <p:txBody>
          <a:bodyPr/>
          <a:lstStyle>
            <a:lvl1pPr>
              <a:defRPr/>
            </a:lvl1pPr>
          </a:lstStyle>
          <a:p>
            <a:pPr>
              <a:defRPr/>
            </a:pPr>
            <a:fld id="{7782F358-00B3-4F3E-AF61-B6CD6F960F5C}" type="datetimeFigureOut">
              <a:rPr lang="en-US"/>
              <a:pPr>
                <a:defRPr/>
              </a:pPr>
              <a:t>12/9/2021</a:t>
            </a:fld>
            <a:endParaRPr lang="en-US"/>
          </a:p>
        </p:txBody>
      </p:sp>
      <p:sp>
        <p:nvSpPr>
          <p:cNvPr id="6" name="Footer Placeholder 5">
            <a:extLst>
              <a:ext uri="{FF2B5EF4-FFF2-40B4-BE49-F238E27FC236}">
                <a16:creationId xmlns:a16="http://schemas.microsoft.com/office/drawing/2014/main" id="{F55DA632-739B-4C34-A130-191DD9FABB4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988DE39-89A7-40C4-93A5-466960E1AD15}"/>
              </a:ext>
            </a:extLst>
          </p:cNvPr>
          <p:cNvSpPr>
            <a:spLocks noGrp="1"/>
          </p:cNvSpPr>
          <p:nvPr>
            <p:ph type="sldNum" sz="quarter" idx="12"/>
          </p:nvPr>
        </p:nvSpPr>
        <p:spPr/>
        <p:txBody>
          <a:bodyPr/>
          <a:lstStyle>
            <a:lvl1pPr>
              <a:defRPr/>
            </a:lvl1pPr>
          </a:lstStyle>
          <a:p>
            <a:pPr>
              <a:defRPr/>
            </a:pPr>
            <a:fld id="{6710436A-9F39-4676-B64B-3AC1501E3CD5}" type="slidenum">
              <a:rPr lang="en-US" altLang="en-US"/>
              <a:pPr>
                <a:defRPr/>
              </a:pPr>
              <a:t>‹#›</a:t>
            </a:fld>
            <a:endParaRPr lang="en-US" altLang="en-US"/>
          </a:p>
        </p:txBody>
      </p:sp>
    </p:spTree>
    <p:extLst>
      <p:ext uri="{BB962C8B-B14F-4D97-AF65-F5344CB8AC3E}">
        <p14:creationId xmlns:p14="http://schemas.microsoft.com/office/powerpoint/2010/main" val="4059716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848E2F9-AE4B-40C6-B5E9-2C7DCFE03D8E}"/>
              </a:ext>
            </a:extLst>
          </p:cNvPr>
          <p:cNvSpPr>
            <a:spLocks noGrp="1"/>
          </p:cNvSpPr>
          <p:nvPr>
            <p:ph type="dt" sz="half" idx="10"/>
          </p:nvPr>
        </p:nvSpPr>
        <p:spPr/>
        <p:txBody>
          <a:bodyPr/>
          <a:lstStyle>
            <a:lvl1pPr>
              <a:defRPr/>
            </a:lvl1pPr>
          </a:lstStyle>
          <a:p>
            <a:pPr>
              <a:defRPr/>
            </a:pPr>
            <a:fld id="{A08B7146-D0DC-4E0F-A7D4-E8D3F7EBE25C}" type="datetimeFigureOut">
              <a:rPr lang="en-US"/>
              <a:pPr>
                <a:defRPr/>
              </a:pPr>
              <a:t>12/9/2021</a:t>
            </a:fld>
            <a:endParaRPr lang="en-US"/>
          </a:p>
        </p:txBody>
      </p:sp>
      <p:sp>
        <p:nvSpPr>
          <p:cNvPr id="6" name="Footer Placeholder 5">
            <a:extLst>
              <a:ext uri="{FF2B5EF4-FFF2-40B4-BE49-F238E27FC236}">
                <a16:creationId xmlns:a16="http://schemas.microsoft.com/office/drawing/2014/main" id="{667579CC-38C4-4369-B2A5-E43E32D23FD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853E048F-9A25-44A1-B970-FF9044BE1E5B}"/>
              </a:ext>
            </a:extLst>
          </p:cNvPr>
          <p:cNvSpPr>
            <a:spLocks noGrp="1"/>
          </p:cNvSpPr>
          <p:nvPr>
            <p:ph type="sldNum" sz="quarter" idx="12"/>
          </p:nvPr>
        </p:nvSpPr>
        <p:spPr/>
        <p:txBody>
          <a:bodyPr/>
          <a:lstStyle>
            <a:lvl1pPr>
              <a:defRPr/>
            </a:lvl1pPr>
          </a:lstStyle>
          <a:p>
            <a:pPr>
              <a:defRPr/>
            </a:pPr>
            <a:fld id="{443B34CE-D45C-43D3-AEAC-E88C90D880F7}" type="slidenum">
              <a:rPr lang="en-US" altLang="en-US"/>
              <a:pPr>
                <a:defRPr/>
              </a:pPr>
              <a:t>‹#›</a:t>
            </a:fld>
            <a:endParaRPr lang="en-US" altLang="en-US"/>
          </a:p>
        </p:txBody>
      </p:sp>
    </p:spTree>
    <p:extLst>
      <p:ext uri="{BB962C8B-B14F-4D97-AF65-F5344CB8AC3E}">
        <p14:creationId xmlns:p14="http://schemas.microsoft.com/office/powerpoint/2010/main" val="15122129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ED347A6-2684-46AA-9264-E2024C9B28E6}"/>
              </a:ext>
            </a:extLst>
          </p:cNvPr>
          <p:cNvSpPr>
            <a:spLocks noGrp="1"/>
          </p:cNvSpPr>
          <p:nvPr>
            <p:ph type="dt" sz="half" idx="10"/>
          </p:nvPr>
        </p:nvSpPr>
        <p:spPr/>
        <p:txBody>
          <a:bodyPr/>
          <a:lstStyle>
            <a:lvl1pPr>
              <a:defRPr/>
            </a:lvl1pPr>
          </a:lstStyle>
          <a:p>
            <a:pPr>
              <a:defRPr/>
            </a:pPr>
            <a:fld id="{80950A57-D5B5-4C8D-B0A0-4CC6A686C6C0}" type="datetimeFigureOut">
              <a:rPr lang="en-US"/>
              <a:pPr>
                <a:defRPr/>
              </a:pPr>
              <a:t>12/9/2021</a:t>
            </a:fld>
            <a:endParaRPr lang="en-US"/>
          </a:p>
        </p:txBody>
      </p:sp>
      <p:sp>
        <p:nvSpPr>
          <p:cNvPr id="5" name="Footer Placeholder 4">
            <a:extLst>
              <a:ext uri="{FF2B5EF4-FFF2-40B4-BE49-F238E27FC236}">
                <a16:creationId xmlns:a16="http://schemas.microsoft.com/office/drawing/2014/main" id="{7649A851-CB81-428A-A375-8B1496324B5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2F51AC1-F0C3-41CC-8BEE-2311C32C2DE8}"/>
              </a:ext>
            </a:extLst>
          </p:cNvPr>
          <p:cNvSpPr>
            <a:spLocks noGrp="1"/>
          </p:cNvSpPr>
          <p:nvPr>
            <p:ph type="sldNum" sz="quarter" idx="12"/>
          </p:nvPr>
        </p:nvSpPr>
        <p:spPr/>
        <p:txBody>
          <a:bodyPr/>
          <a:lstStyle>
            <a:lvl1pPr>
              <a:defRPr/>
            </a:lvl1pPr>
          </a:lstStyle>
          <a:p>
            <a:pPr>
              <a:defRPr/>
            </a:pPr>
            <a:fld id="{F76FA146-FB47-4EE6-981B-8560BBC82F30}" type="slidenum">
              <a:rPr lang="en-US" altLang="en-US"/>
              <a:pPr>
                <a:defRPr/>
              </a:pPr>
              <a:t>‹#›</a:t>
            </a:fld>
            <a:endParaRPr lang="en-US" altLang="en-US"/>
          </a:p>
        </p:txBody>
      </p:sp>
    </p:spTree>
    <p:extLst>
      <p:ext uri="{BB962C8B-B14F-4D97-AF65-F5344CB8AC3E}">
        <p14:creationId xmlns:p14="http://schemas.microsoft.com/office/powerpoint/2010/main" val="2449910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24022E6-0591-4352-990C-0DC3294B9812}"/>
              </a:ext>
            </a:extLst>
          </p:cNvPr>
          <p:cNvSpPr>
            <a:spLocks noGrp="1"/>
          </p:cNvSpPr>
          <p:nvPr>
            <p:ph type="dt" sz="half" idx="10"/>
          </p:nvPr>
        </p:nvSpPr>
        <p:spPr/>
        <p:txBody>
          <a:bodyPr/>
          <a:lstStyle>
            <a:lvl1pPr>
              <a:defRPr/>
            </a:lvl1pPr>
          </a:lstStyle>
          <a:p>
            <a:pPr>
              <a:defRPr/>
            </a:pPr>
            <a:fld id="{07E7CC26-59F2-4CC6-A2D9-224D6AF1B56C}" type="datetimeFigureOut">
              <a:rPr lang="en-US"/>
              <a:pPr>
                <a:defRPr/>
              </a:pPr>
              <a:t>12/9/2021</a:t>
            </a:fld>
            <a:endParaRPr lang="en-US"/>
          </a:p>
        </p:txBody>
      </p:sp>
      <p:sp>
        <p:nvSpPr>
          <p:cNvPr id="5" name="Footer Placeholder 4">
            <a:extLst>
              <a:ext uri="{FF2B5EF4-FFF2-40B4-BE49-F238E27FC236}">
                <a16:creationId xmlns:a16="http://schemas.microsoft.com/office/drawing/2014/main" id="{D71CE280-C4BD-4313-A7FC-07216160C1D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CDDA42-1C60-42F1-9392-E64FC2992613}"/>
              </a:ext>
            </a:extLst>
          </p:cNvPr>
          <p:cNvSpPr>
            <a:spLocks noGrp="1"/>
          </p:cNvSpPr>
          <p:nvPr>
            <p:ph type="sldNum" sz="quarter" idx="12"/>
          </p:nvPr>
        </p:nvSpPr>
        <p:spPr/>
        <p:txBody>
          <a:bodyPr/>
          <a:lstStyle>
            <a:lvl1pPr>
              <a:defRPr/>
            </a:lvl1pPr>
          </a:lstStyle>
          <a:p>
            <a:pPr>
              <a:defRPr/>
            </a:pPr>
            <a:fld id="{C02B825A-4E04-43BD-A3E6-277E660FFF7E}" type="slidenum">
              <a:rPr lang="en-US" altLang="en-US"/>
              <a:pPr>
                <a:defRPr/>
              </a:pPr>
              <a:t>‹#›</a:t>
            </a:fld>
            <a:endParaRPr lang="en-US" altLang="en-US"/>
          </a:p>
        </p:txBody>
      </p:sp>
    </p:spTree>
    <p:extLst>
      <p:ext uri="{BB962C8B-B14F-4D97-AF65-F5344CB8AC3E}">
        <p14:creationId xmlns:p14="http://schemas.microsoft.com/office/powerpoint/2010/main" val="2380926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Content Slide ">
    <p:spTree>
      <p:nvGrpSpPr>
        <p:cNvPr id="1" name=""/>
        <p:cNvGrpSpPr/>
        <p:nvPr/>
      </p:nvGrpSpPr>
      <p:grpSpPr>
        <a:xfrm>
          <a:off x="0" y="0"/>
          <a:ext cx="0" cy="0"/>
          <a:chOff x="0" y="0"/>
          <a:chExt cx="0" cy="0"/>
        </a:xfrm>
      </p:grpSpPr>
      <p:sp>
        <p:nvSpPr>
          <p:cNvPr id="2" name="Text Placeholder 2"/>
          <p:cNvSpPr>
            <a:spLocks noGrp="1"/>
          </p:cNvSpPr>
          <p:nvPr>
            <p:ph idx="1"/>
          </p:nvPr>
        </p:nvSpPr>
        <p:spPr>
          <a:xfrm>
            <a:off x="609600" y="1600201"/>
            <a:ext cx="10972800" cy="4525963"/>
          </a:xfrm>
          <a:prstGeom prst="rect">
            <a:avLst/>
          </a:prstGeom>
        </p:spPr>
        <p:txBody>
          <a:bodyPr rtlCol="0">
            <a:normAutofit/>
          </a:bodyPr>
          <a:lstStyle>
            <a:lvl1pPr>
              <a:defRPr baseline="0">
                <a:solidFill>
                  <a:srgbClr val="004677"/>
                </a:solidFill>
              </a:defRPr>
            </a:lvl1pPr>
          </a:lstStyle>
          <a:p>
            <a:pPr lvl="0"/>
            <a:r>
              <a:rPr lang="en-US"/>
              <a:t>Click to edit Master text styles</a:t>
            </a:r>
          </a:p>
        </p:txBody>
      </p:sp>
      <p:sp>
        <p:nvSpPr>
          <p:cNvPr id="3" name="Title Placeholder 1"/>
          <p:cNvSpPr>
            <a:spLocks noGrp="1"/>
          </p:cNvSpPr>
          <p:nvPr>
            <p:ph type="title"/>
          </p:nvPr>
        </p:nvSpPr>
        <p:spPr>
          <a:xfrm>
            <a:off x="609600" y="274638"/>
            <a:ext cx="10972800" cy="1143000"/>
          </a:xfrm>
          <a:prstGeom prst="rect">
            <a:avLst/>
          </a:prstGeom>
        </p:spPr>
        <p:txBody>
          <a:bodyPr rtlCol="0">
            <a:normAutofit/>
          </a:bodyPr>
          <a:lstStyle>
            <a:lvl1pPr>
              <a:defRPr b="1" baseline="0"/>
            </a:lvl1pPr>
          </a:lstStyle>
          <a:p>
            <a:r>
              <a:rPr lang="en-US"/>
              <a:t>Click to edit Master title style</a:t>
            </a:r>
            <a:endParaRPr lang="en-US" dirty="0"/>
          </a:p>
        </p:txBody>
      </p:sp>
    </p:spTree>
    <p:extLst>
      <p:ext uri="{BB962C8B-B14F-4D97-AF65-F5344CB8AC3E}">
        <p14:creationId xmlns:p14="http://schemas.microsoft.com/office/powerpoint/2010/main" val="2279228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464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749E34C-42CC-48B8-B2BE-3733CCD535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CF0647-E48F-439B-929F-EE70983ECB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5FBCA5-1A76-48B6-BE41-876DA0B3C5C7}"/>
              </a:ext>
            </a:extLst>
          </p:cNvPr>
          <p:cNvSpPr>
            <a:spLocks noGrp="1" noChangeArrowheads="1"/>
          </p:cNvSpPr>
          <p:nvPr>
            <p:ph type="sldNum" sz="quarter" idx="12"/>
          </p:nvPr>
        </p:nvSpPr>
        <p:spPr>
          <a:ln/>
        </p:spPr>
        <p:txBody>
          <a:bodyPr/>
          <a:lstStyle>
            <a:lvl1pPr>
              <a:defRPr/>
            </a:lvl1pPr>
          </a:lstStyle>
          <a:p>
            <a:pPr>
              <a:defRPr/>
            </a:pPr>
            <a:fld id="{B4FD149D-7582-46B0-9B5C-730EE780FF7B}" type="slidenum">
              <a:rPr lang="en-US" altLang="en-US"/>
              <a:pPr>
                <a:defRPr/>
              </a:pPr>
              <a:t>‹#›</a:t>
            </a:fld>
            <a:endParaRPr lang="en-US" altLang="en-US"/>
          </a:p>
        </p:txBody>
      </p:sp>
    </p:spTree>
    <p:extLst>
      <p:ext uri="{BB962C8B-B14F-4D97-AF65-F5344CB8AC3E}">
        <p14:creationId xmlns:p14="http://schemas.microsoft.com/office/powerpoint/2010/main" val="1065708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4024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6267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447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197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3809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199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0055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3197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584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33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600200"/>
            <a:ext cx="5740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600200"/>
            <a:ext cx="5740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C46AAC3-9F95-4A58-A579-30B80399D08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AE8025-359A-483E-853E-7C59D42BEE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6AA52DF-A84F-41FC-84E1-C8E05993DA75}"/>
              </a:ext>
            </a:extLst>
          </p:cNvPr>
          <p:cNvSpPr>
            <a:spLocks noGrp="1" noChangeArrowheads="1"/>
          </p:cNvSpPr>
          <p:nvPr>
            <p:ph type="sldNum" sz="quarter" idx="12"/>
          </p:nvPr>
        </p:nvSpPr>
        <p:spPr>
          <a:ln/>
        </p:spPr>
        <p:txBody>
          <a:bodyPr/>
          <a:lstStyle>
            <a:lvl1pPr>
              <a:defRPr/>
            </a:lvl1pPr>
          </a:lstStyle>
          <a:p>
            <a:pPr>
              <a:defRPr/>
            </a:pPr>
            <a:fld id="{F4CCD761-54B6-4D10-ADDD-AF823AE1A8DC}" type="slidenum">
              <a:rPr lang="en-US" altLang="en-US"/>
              <a:pPr>
                <a:defRPr/>
              </a:pPr>
              <a:t>‹#›</a:t>
            </a:fld>
            <a:endParaRPr lang="en-US" altLang="en-US"/>
          </a:p>
        </p:txBody>
      </p:sp>
    </p:spTree>
    <p:extLst>
      <p:ext uri="{BB962C8B-B14F-4D97-AF65-F5344CB8AC3E}">
        <p14:creationId xmlns:p14="http://schemas.microsoft.com/office/powerpoint/2010/main" val="32713231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6104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2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729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2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1966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75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2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0882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1208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2332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Opening Slide ">
    <p:spTree>
      <p:nvGrpSpPr>
        <p:cNvPr id="1" name=""/>
        <p:cNvGrpSpPr/>
        <p:nvPr/>
      </p:nvGrpSpPr>
      <p:grpSpPr>
        <a:xfrm>
          <a:off x="0" y="0"/>
          <a:ext cx="0" cy="0"/>
          <a:chOff x="0" y="0"/>
          <a:chExt cx="0" cy="0"/>
        </a:xfrm>
      </p:grpSpPr>
      <p:pic>
        <p:nvPicPr>
          <p:cNvPr id="2" name="Picture 4" descr="Light-Blue-Bird-with-taglines_Transparent-Background.png">
            <a:extLst>
              <a:ext uri="{FF2B5EF4-FFF2-40B4-BE49-F238E27FC236}">
                <a16:creationId xmlns:a16="http://schemas.microsoft.com/office/drawing/2014/main" id="{2E6F5861-F5E9-4AF2-A781-530FC15B2F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838200"/>
            <a:ext cx="14325600" cy="830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E434C87-9CCE-40D9-923B-3EE2F12EF2BD}"/>
              </a:ext>
            </a:extLst>
          </p:cNvPr>
          <p:cNvSpPr/>
          <p:nvPr userDrawn="1"/>
        </p:nvSpPr>
        <p:spPr>
          <a:xfrm>
            <a:off x="10160000" y="5943600"/>
            <a:ext cx="20320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4" name="Picture 7" descr="EN_Logo_2blues.png">
            <a:extLst>
              <a:ext uri="{FF2B5EF4-FFF2-40B4-BE49-F238E27FC236}">
                <a16:creationId xmlns:a16="http://schemas.microsoft.com/office/drawing/2014/main" id="{C546BF2A-9EFD-4CD6-AC71-C2F1D8E7867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464800" y="5924550"/>
            <a:ext cx="13208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8141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What We Do">
    <p:spTree>
      <p:nvGrpSpPr>
        <p:cNvPr id="1" name=""/>
        <p:cNvGrpSpPr/>
        <p:nvPr/>
      </p:nvGrpSpPr>
      <p:grpSpPr>
        <a:xfrm>
          <a:off x="0" y="0"/>
          <a:ext cx="0" cy="0"/>
          <a:chOff x="0" y="0"/>
          <a:chExt cx="0" cy="0"/>
        </a:xfrm>
      </p:grpSpPr>
      <p:pic>
        <p:nvPicPr>
          <p:cNvPr id="2" name="Picture 4" descr="Depositphotos_44164963_l.jpg">
            <a:extLst>
              <a:ext uri="{FF2B5EF4-FFF2-40B4-BE49-F238E27FC236}">
                <a16:creationId xmlns:a16="http://schemas.microsoft.com/office/drawing/2014/main" id="{6FC7C92C-F6CD-4A3B-9E8C-508CF31F8A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8588" y="1905000"/>
            <a:ext cx="571341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6B04BD7-79A1-4A51-99D2-7BC7FC0DAF82}"/>
              </a:ext>
            </a:extLst>
          </p:cNvPr>
          <p:cNvSpPr/>
          <p:nvPr userDrawn="1"/>
        </p:nvSpPr>
        <p:spPr>
          <a:xfrm>
            <a:off x="0" y="0"/>
            <a:ext cx="6502400" cy="4419600"/>
          </a:xfrm>
          <a:prstGeom prst="rect">
            <a:avLst/>
          </a:prstGeom>
          <a:solidFill>
            <a:srgbClr val="00467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 name="Rectangle 3">
            <a:extLst>
              <a:ext uri="{FF2B5EF4-FFF2-40B4-BE49-F238E27FC236}">
                <a16:creationId xmlns:a16="http://schemas.microsoft.com/office/drawing/2014/main" id="{C85C8932-4F94-4A54-B111-12E9240D84E8}"/>
              </a:ext>
            </a:extLst>
          </p:cNvPr>
          <p:cNvSpPr/>
          <p:nvPr userDrawn="1"/>
        </p:nvSpPr>
        <p:spPr>
          <a:xfrm>
            <a:off x="4876800" y="4343400"/>
            <a:ext cx="7315200" cy="2514600"/>
          </a:xfrm>
          <a:prstGeom prst="rect">
            <a:avLst/>
          </a:prstGeom>
          <a:solidFill>
            <a:srgbClr val="68AEE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8" descr="Depositphotos_7710212_m.jpg">
            <a:extLst>
              <a:ext uri="{FF2B5EF4-FFF2-40B4-BE49-F238E27FC236}">
                <a16:creationId xmlns:a16="http://schemas.microsoft.com/office/drawing/2014/main" id="{D2600826-E8C0-4161-89EF-7E04B137B3F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343400"/>
            <a:ext cx="5181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N_Logo_2blues.png">
            <a:extLst>
              <a:ext uri="{FF2B5EF4-FFF2-40B4-BE49-F238E27FC236}">
                <a16:creationId xmlns:a16="http://schemas.microsoft.com/office/drawing/2014/main" id="{219FA834-D35D-4E28-B1C6-C3F7E612644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86563" y="533400"/>
            <a:ext cx="1422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a:extLst>
              <a:ext uri="{FF2B5EF4-FFF2-40B4-BE49-F238E27FC236}">
                <a16:creationId xmlns:a16="http://schemas.microsoft.com/office/drawing/2014/main" id="{368FDAF7-74D9-447D-8D53-4CD1AFD6D512}"/>
              </a:ext>
            </a:extLst>
          </p:cNvPr>
          <p:cNvSpPr txBox="1">
            <a:spLocks noChangeArrowheads="1"/>
          </p:cNvSpPr>
          <p:nvPr userDrawn="1"/>
        </p:nvSpPr>
        <p:spPr bwMode="auto">
          <a:xfrm>
            <a:off x="5384800" y="4673600"/>
            <a:ext cx="6604000" cy="1754188"/>
          </a:xfrm>
          <a:prstGeom prst="rect">
            <a:avLst/>
          </a:prstGeom>
          <a:noFill/>
          <a:ln>
            <a:noFill/>
          </a:ln>
        </p:spPr>
        <p:txBody>
          <a:bodyPr>
            <a:spAutoFit/>
          </a:bodyPr>
          <a:lstStyle>
            <a:lvl1pPr eaLnBrk="0" hangingPunct="0">
              <a:defRPr sz="2400">
                <a:solidFill>
                  <a:schemeClr val="bg1"/>
                </a:solidFill>
                <a:latin typeface="Times New Roman" panose="02020603050405020304" pitchFamily="18" charset="0"/>
                <a:cs typeface="Lucida Sans Unicode" panose="020B0602030504020204" pitchFamily="34" charset="0"/>
              </a:defRPr>
            </a:lvl1pPr>
            <a:lvl2pPr marL="742950" indent="-285750" eaLnBrk="0" hangingPunct="0">
              <a:defRPr sz="2400">
                <a:solidFill>
                  <a:schemeClr val="bg1"/>
                </a:solidFill>
                <a:latin typeface="Times New Roman" panose="02020603050405020304" pitchFamily="18" charset="0"/>
                <a:cs typeface="Lucida Sans Unicode" panose="020B0602030504020204" pitchFamily="34" charset="0"/>
              </a:defRPr>
            </a:lvl2pPr>
            <a:lvl3pPr marL="1143000" indent="-228600" eaLnBrk="0" hangingPunct="0">
              <a:defRPr sz="2400">
                <a:solidFill>
                  <a:schemeClr val="bg1"/>
                </a:solidFill>
                <a:latin typeface="Times New Roman" panose="02020603050405020304" pitchFamily="18" charset="0"/>
                <a:cs typeface="Lucida Sans Unicode" panose="020B0602030504020204" pitchFamily="34" charset="0"/>
              </a:defRPr>
            </a:lvl3pPr>
            <a:lvl4pPr marL="1600200" indent="-228600" eaLnBrk="0" hangingPunct="0">
              <a:defRPr sz="2400">
                <a:solidFill>
                  <a:schemeClr val="bg1"/>
                </a:solidFill>
                <a:latin typeface="Times New Roman" panose="02020603050405020304" pitchFamily="18" charset="0"/>
                <a:cs typeface="Lucida Sans Unicode" panose="020B0602030504020204" pitchFamily="34" charset="0"/>
              </a:defRPr>
            </a:lvl4pPr>
            <a:lvl5pPr marL="2057400" indent="-228600" eaLnBrk="0" hangingPunct="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lnSpc>
                <a:spcPct val="95000"/>
              </a:lnSpc>
              <a:spcBef>
                <a:spcPct val="0"/>
              </a:spcBef>
              <a:spcAft>
                <a:spcPct val="0"/>
              </a:spcAft>
              <a:buClr>
                <a:srgbClr val="004B7D"/>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lnSpc>
                <a:spcPct val="95000"/>
              </a:lnSpc>
              <a:spcBef>
                <a:spcPct val="0"/>
              </a:spcBef>
              <a:spcAft>
                <a:spcPct val="0"/>
              </a:spcAft>
              <a:buClr>
                <a:srgbClr val="004B7D"/>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lnSpc>
                <a:spcPct val="95000"/>
              </a:lnSpc>
              <a:spcBef>
                <a:spcPct val="0"/>
              </a:spcBef>
              <a:spcAft>
                <a:spcPct val="0"/>
              </a:spcAft>
              <a:buClr>
                <a:srgbClr val="004B7D"/>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lnSpc>
                <a:spcPct val="95000"/>
              </a:lnSpc>
              <a:spcBef>
                <a:spcPct val="0"/>
              </a:spcBef>
              <a:spcAft>
                <a:spcPct val="0"/>
              </a:spcAft>
              <a:buClr>
                <a:srgbClr val="004B7D"/>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9pPr>
          </a:lstStyle>
          <a:p>
            <a:pPr algn="ctr" eaLnBrk="1" hangingPunct="1">
              <a:defRPr/>
            </a:pPr>
            <a:r>
              <a:rPr lang="en-US" altLang="en-US" sz="1800" b="1" i="1">
                <a:solidFill>
                  <a:srgbClr val="004677"/>
                </a:solidFill>
                <a:latin typeface="Calibri" panose="020F0502020204030204" pitchFamily="34" charset="0"/>
                <a:ea typeface="Calibri" panose="020F0502020204030204" pitchFamily="34" charset="0"/>
                <a:cs typeface="Times New Roman" panose="02020603050405020304" pitchFamily="18" charset="0"/>
              </a:rPr>
              <a:t>"The Society is an advocate, a credible voice for the 4.6 million Canadians living with this disease.  It represents the entire arthritis community, and can move governments to prioritize investment in quality research."  </a:t>
            </a:r>
          </a:p>
          <a:p>
            <a:pPr algn="ctr" eaLnBrk="1" hangingPunct="1">
              <a:defRPr/>
            </a:pPr>
            <a:r>
              <a:rPr lang="en-US" altLang="en-US" sz="1800" b="1" i="1">
                <a:solidFill>
                  <a:srgbClr val="004677"/>
                </a:solidFill>
                <a:latin typeface="Calibri" panose="020F0502020204030204" pitchFamily="34" charset="0"/>
                <a:ea typeface="Calibri" panose="020F0502020204030204" pitchFamily="34" charset="0"/>
                <a:cs typeface="Times New Roman" panose="02020603050405020304" pitchFamily="18" charset="0"/>
              </a:rPr>
              <a:t>- Dr. John Brumell </a:t>
            </a:r>
            <a:endParaRPr lang="en-US" altLang="en-US" sz="1800" b="1" i="1">
              <a:solidFill>
                <a:srgbClr val="004677"/>
              </a:solidFill>
              <a:latin typeface="Calibri" panose="020F0502020204030204" pitchFamily="34" charset="0"/>
              <a:ea typeface="Calibri" panose="020F0502020204030204" pitchFamily="34" charset="0"/>
              <a:cs typeface="Arial" panose="020B0604020202020204" pitchFamily="34" charset="0"/>
            </a:endParaRPr>
          </a:p>
          <a:p>
            <a:pPr eaLnBrk="1" hangingPunct="1">
              <a:defRPr/>
            </a:pPr>
            <a:endParaRPr lang="en-US" altLang="en-US" sz="1800" i="1">
              <a:solidFill>
                <a:srgbClr val="000000"/>
              </a:solidFill>
              <a:latin typeface="Calibri" panose="020F0502020204030204" pitchFamily="34" charset="0"/>
              <a:ea typeface="Calibri" panose="020F0502020204030204" pitchFamily="34" charset="0"/>
            </a:endParaRPr>
          </a:p>
        </p:txBody>
      </p:sp>
      <p:grpSp>
        <p:nvGrpSpPr>
          <p:cNvPr id="8" name="Group 11">
            <a:extLst>
              <a:ext uri="{FF2B5EF4-FFF2-40B4-BE49-F238E27FC236}">
                <a16:creationId xmlns:a16="http://schemas.microsoft.com/office/drawing/2014/main" id="{3BBA7718-5B23-4617-9F24-C4D859261652}"/>
              </a:ext>
            </a:extLst>
          </p:cNvPr>
          <p:cNvGrpSpPr>
            <a:grpSpLocks/>
          </p:cNvGrpSpPr>
          <p:nvPr userDrawn="1"/>
        </p:nvGrpSpPr>
        <p:grpSpPr bwMode="auto">
          <a:xfrm>
            <a:off x="334963" y="1655763"/>
            <a:ext cx="5761037" cy="2060575"/>
            <a:chOff x="604211" y="1341866"/>
            <a:chExt cx="7914009" cy="3776399"/>
          </a:xfrm>
        </p:grpSpPr>
        <p:sp>
          <p:nvSpPr>
            <p:cNvPr id="9" name="Oval 8">
              <a:extLst>
                <a:ext uri="{FF2B5EF4-FFF2-40B4-BE49-F238E27FC236}">
                  <a16:creationId xmlns:a16="http://schemas.microsoft.com/office/drawing/2014/main" id="{DD0E7611-97B1-40E0-8576-FE342AD03F48}"/>
                </a:ext>
              </a:extLst>
            </p:cNvPr>
            <p:cNvSpPr/>
            <p:nvPr/>
          </p:nvSpPr>
          <p:spPr>
            <a:xfrm>
              <a:off x="1810175" y="2060486"/>
              <a:ext cx="5515165" cy="2310062"/>
            </a:xfrm>
            <a:prstGeom prst="ellipse">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pic>
          <p:nvPicPr>
            <p:cNvPr id="10" name="Picture 2">
              <a:extLst>
                <a:ext uri="{FF2B5EF4-FFF2-40B4-BE49-F238E27FC236}">
                  <a16:creationId xmlns:a16="http://schemas.microsoft.com/office/drawing/2014/main" id="{22457920-F00F-4A74-9F6F-025802926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2506" y="1341866"/>
              <a:ext cx="3715054" cy="165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B1A52570-675F-4EA3-9BB9-68E0748BE9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211" y="3468743"/>
              <a:ext cx="3715055" cy="164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3D02447F-EA06-43A3-8EB1-D714379A5D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3165" y="3468742"/>
              <a:ext cx="3715055" cy="164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a:extLst>
                <a:ext uri="{FF2B5EF4-FFF2-40B4-BE49-F238E27FC236}">
                  <a16:creationId xmlns:a16="http://schemas.microsoft.com/office/drawing/2014/main" id="{0435B5ED-262B-4315-94E0-63FFDBBB17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4280" y="4203865"/>
              <a:ext cx="1772077" cy="77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a:extLst>
                <a:ext uri="{FF2B5EF4-FFF2-40B4-BE49-F238E27FC236}">
                  <a16:creationId xmlns:a16="http://schemas.microsoft.com/office/drawing/2014/main" id="{B8DD9FA4-C127-424C-BD7A-5A8091A836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89399" y="2069101"/>
              <a:ext cx="2085769" cy="78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a:extLst>
                <a:ext uri="{FF2B5EF4-FFF2-40B4-BE49-F238E27FC236}">
                  <a16:creationId xmlns:a16="http://schemas.microsoft.com/office/drawing/2014/main" id="{EC0035F9-7DCB-48FB-86A8-6BB1B1F3AB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5060" y="4215738"/>
              <a:ext cx="1141413"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9">
            <a:extLst>
              <a:ext uri="{FF2B5EF4-FFF2-40B4-BE49-F238E27FC236}">
                <a16:creationId xmlns:a16="http://schemas.microsoft.com/office/drawing/2014/main" id="{0A85EC38-151E-4A06-933A-DB525D7B1DD1}"/>
              </a:ext>
            </a:extLst>
          </p:cNvPr>
          <p:cNvSpPr txBox="1">
            <a:spLocks noChangeArrowheads="1"/>
          </p:cNvSpPr>
          <p:nvPr userDrawn="1"/>
        </p:nvSpPr>
        <p:spPr bwMode="auto">
          <a:xfrm>
            <a:off x="527050" y="693738"/>
            <a:ext cx="5568950" cy="647700"/>
          </a:xfrm>
          <a:prstGeom prst="rect">
            <a:avLst/>
          </a:prstGeom>
          <a:noFill/>
          <a:ln>
            <a:noFill/>
          </a:ln>
        </p:spPr>
        <p:txBody>
          <a:bodyPr>
            <a:spAutoFit/>
          </a:bodyPr>
          <a:lstStyle>
            <a:lvl1pPr eaLnBrk="0" hangingPunct="0">
              <a:defRPr sz="2400">
                <a:solidFill>
                  <a:schemeClr val="bg1"/>
                </a:solidFill>
                <a:latin typeface="Times New Roman" panose="02020603050405020304" pitchFamily="18" charset="0"/>
                <a:cs typeface="Lucida Sans Unicode" panose="020B0602030504020204" pitchFamily="34" charset="0"/>
              </a:defRPr>
            </a:lvl1pPr>
            <a:lvl2pPr marL="742950" indent="-285750" eaLnBrk="0" hangingPunct="0">
              <a:defRPr sz="2400">
                <a:solidFill>
                  <a:schemeClr val="bg1"/>
                </a:solidFill>
                <a:latin typeface="Times New Roman" panose="02020603050405020304" pitchFamily="18" charset="0"/>
                <a:cs typeface="Lucida Sans Unicode" panose="020B0602030504020204" pitchFamily="34" charset="0"/>
              </a:defRPr>
            </a:lvl2pPr>
            <a:lvl3pPr marL="1143000" indent="-228600" eaLnBrk="0" hangingPunct="0">
              <a:defRPr sz="2400">
                <a:solidFill>
                  <a:schemeClr val="bg1"/>
                </a:solidFill>
                <a:latin typeface="Times New Roman" panose="02020603050405020304" pitchFamily="18" charset="0"/>
                <a:cs typeface="Lucida Sans Unicode" panose="020B0602030504020204" pitchFamily="34" charset="0"/>
              </a:defRPr>
            </a:lvl3pPr>
            <a:lvl4pPr marL="1600200" indent="-228600" eaLnBrk="0" hangingPunct="0">
              <a:defRPr sz="2400">
                <a:solidFill>
                  <a:schemeClr val="bg1"/>
                </a:solidFill>
                <a:latin typeface="Times New Roman" panose="02020603050405020304" pitchFamily="18" charset="0"/>
                <a:cs typeface="Lucida Sans Unicode" panose="020B0602030504020204" pitchFamily="34" charset="0"/>
              </a:defRPr>
            </a:lvl4pPr>
            <a:lvl5pPr marL="2057400" indent="-228600" eaLnBrk="0" hangingPunct="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lnSpc>
                <a:spcPct val="95000"/>
              </a:lnSpc>
              <a:spcBef>
                <a:spcPct val="0"/>
              </a:spcBef>
              <a:spcAft>
                <a:spcPct val="0"/>
              </a:spcAft>
              <a:buClr>
                <a:srgbClr val="004B7D"/>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lnSpc>
                <a:spcPct val="95000"/>
              </a:lnSpc>
              <a:spcBef>
                <a:spcPct val="0"/>
              </a:spcBef>
              <a:spcAft>
                <a:spcPct val="0"/>
              </a:spcAft>
              <a:buClr>
                <a:srgbClr val="004B7D"/>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lnSpc>
                <a:spcPct val="95000"/>
              </a:lnSpc>
              <a:spcBef>
                <a:spcPct val="0"/>
              </a:spcBef>
              <a:spcAft>
                <a:spcPct val="0"/>
              </a:spcAft>
              <a:buClr>
                <a:srgbClr val="004B7D"/>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lnSpc>
                <a:spcPct val="95000"/>
              </a:lnSpc>
              <a:spcBef>
                <a:spcPct val="0"/>
              </a:spcBef>
              <a:spcAft>
                <a:spcPct val="0"/>
              </a:spcAft>
              <a:buClr>
                <a:srgbClr val="004B7D"/>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9pPr>
          </a:lstStyle>
          <a:p>
            <a:pPr algn="ctr" eaLnBrk="1" hangingPunct="1">
              <a:defRPr/>
            </a:pPr>
            <a:r>
              <a:rPr lang="en-US" altLang="en-US" sz="3600" b="1">
                <a:solidFill>
                  <a:srgbClr val="FFFFFF"/>
                </a:solidFill>
                <a:latin typeface="Calibri" panose="020F0502020204030204" pitchFamily="34" charset="0"/>
                <a:ea typeface="ＭＳ Ｐゴシック" panose="020B0600070205080204" pitchFamily="34" charset="-128"/>
              </a:rPr>
              <a:t>THE THREE C’S</a:t>
            </a:r>
          </a:p>
        </p:txBody>
      </p:sp>
      <p:cxnSp>
        <p:nvCxnSpPr>
          <p:cNvPr id="17" name="Straight Connector 16">
            <a:extLst>
              <a:ext uri="{FF2B5EF4-FFF2-40B4-BE49-F238E27FC236}">
                <a16:creationId xmlns:a16="http://schemas.microsoft.com/office/drawing/2014/main" id="{4F10EA27-FD9A-40BF-A297-2D999821A87F}"/>
              </a:ext>
            </a:extLst>
          </p:cNvPr>
          <p:cNvCxnSpPr/>
          <p:nvPr userDrawn="1"/>
        </p:nvCxnSpPr>
        <p:spPr>
          <a:xfrm>
            <a:off x="527050" y="1341438"/>
            <a:ext cx="537686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8" name="TextBox 21">
            <a:extLst>
              <a:ext uri="{FF2B5EF4-FFF2-40B4-BE49-F238E27FC236}">
                <a16:creationId xmlns:a16="http://schemas.microsoft.com/office/drawing/2014/main" id="{F6A135D9-6D8E-4074-A0FF-DF2C134FC45A}"/>
              </a:ext>
            </a:extLst>
          </p:cNvPr>
          <p:cNvSpPr txBox="1">
            <a:spLocks noChangeArrowheads="1"/>
          </p:cNvSpPr>
          <p:nvPr userDrawn="1"/>
        </p:nvSpPr>
        <p:spPr bwMode="auto">
          <a:xfrm>
            <a:off x="431800" y="260350"/>
            <a:ext cx="5568950" cy="646113"/>
          </a:xfrm>
          <a:prstGeom prst="rect">
            <a:avLst/>
          </a:prstGeom>
          <a:noFill/>
          <a:ln>
            <a:noFill/>
          </a:ln>
        </p:spPr>
        <p:txBody>
          <a:bodyPr>
            <a:spAutoFit/>
          </a:bodyPr>
          <a:lstStyle>
            <a:lvl1pPr eaLnBrk="0" hangingPunct="0">
              <a:defRPr sz="2400">
                <a:solidFill>
                  <a:schemeClr val="bg1"/>
                </a:solidFill>
                <a:latin typeface="Times New Roman" panose="02020603050405020304" pitchFamily="18" charset="0"/>
                <a:cs typeface="Lucida Sans Unicode" panose="020B0602030504020204" pitchFamily="34" charset="0"/>
              </a:defRPr>
            </a:lvl1pPr>
            <a:lvl2pPr marL="742950" indent="-285750" eaLnBrk="0" hangingPunct="0">
              <a:defRPr sz="2400">
                <a:solidFill>
                  <a:schemeClr val="bg1"/>
                </a:solidFill>
                <a:latin typeface="Times New Roman" panose="02020603050405020304" pitchFamily="18" charset="0"/>
                <a:cs typeface="Lucida Sans Unicode" panose="020B0602030504020204" pitchFamily="34" charset="0"/>
              </a:defRPr>
            </a:lvl2pPr>
            <a:lvl3pPr marL="1143000" indent="-228600" eaLnBrk="0" hangingPunct="0">
              <a:defRPr sz="2400">
                <a:solidFill>
                  <a:schemeClr val="bg1"/>
                </a:solidFill>
                <a:latin typeface="Times New Roman" panose="02020603050405020304" pitchFamily="18" charset="0"/>
                <a:cs typeface="Lucida Sans Unicode" panose="020B0602030504020204" pitchFamily="34" charset="0"/>
              </a:defRPr>
            </a:lvl3pPr>
            <a:lvl4pPr marL="1600200" indent="-228600" eaLnBrk="0" hangingPunct="0">
              <a:defRPr sz="2400">
                <a:solidFill>
                  <a:schemeClr val="bg1"/>
                </a:solidFill>
                <a:latin typeface="Times New Roman" panose="02020603050405020304" pitchFamily="18" charset="0"/>
                <a:cs typeface="Lucida Sans Unicode" panose="020B0602030504020204" pitchFamily="34" charset="0"/>
              </a:defRPr>
            </a:lvl4pPr>
            <a:lvl5pPr marL="2057400" indent="-228600" eaLnBrk="0" hangingPunct="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lnSpc>
                <a:spcPct val="95000"/>
              </a:lnSpc>
              <a:spcBef>
                <a:spcPct val="0"/>
              </a:spcBef>
              <a:spcAft>
                <a:spcPct val="0"/>
              </a:spcAft>
              <a:buClr>
                <a:srgbClr val="004B7D"/>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lnSpc>
                <a:spcPct val="95000"/>
              </a:lnSpc>
              <a:spcBef>
                <a:spcPct val="0"/>
              </a:spcBef>
              <a:spcAft>
                <a:spcPct val="0"/>
              </a:spcAft>
              <a:buClr>
                <a:srgbClr val="004B7D"/>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lnSpc>
                <a:spcPct val="95000"/>
              </a:lnSpc>
              <a:spcBef>
                <a:spcPct val="0"/>
              </a:spcBef>
              <a:spcAft>
                <a:spcPct val="0"/>
              </a:spcAft>
              <a:buClr>
                <a:srgbClr val="004B7D"/>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lnSpc>
                <a:spcPct val="95000"/>
              </a:lnSpc>
              <a:spcBef>
                <a:spcPct val="0"/>
              </a:spcBef>
              <a:spcAft>
                <a:spcPct val="0"/>
              </a:spcAft>
              <a:buClr>
                <a:srgbClr val="004B7D"/>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9pPr>
          </a:lstStyle>
          <a:p>
            <a:pPr algn="ctr" eaLnBrk="1" hangingPunct="1">
              <a:defRPr/>
            </a:pPr>
            <a:r>
              <a:rPr lang="en-US" altLang="en-US" sz="3600" b="1">
                <a:solidFill>
                  <a:srgbClr val="FFFFFF"/>
                </a:solidFill>
                <a:latin typeface="Calibri" panose="020F0502020204030204" pitchFamily="34" charset="0"/>
                <a:ea typeface="ＭＳ Ｐゴシック" panose="020B0600070205080204" pitchFamily="34" charset="-128"/>
              </a:rPr>
              <a:t>WHAT WE DO </a:t>
            </a:r>
          </a:p>
        </p:txBody>
      </p:sp>
      <p:pic>
        <p:nvPicPr>
          <p:cNvPr id="19" name="Picture Placeholder 4" descr="_DSC0246.JPG - Windows Photo Viewer">
            <a:extLst>
              <a:ext uri="{FF2B5EF4-FFF2-40B4-BE49-F238E27FC236}">
                <a16:creationId xmlns:a16="http://schemas.microsoft.com/office/drawing/2014/main" id="{7B37C726-D3BA-4562-B63A-3F492A40DFAE}"/>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8445500" y="0"/>
            <a:ext cx="3746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993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losing Slide ">
    <p:spTree>
      <p:nvGrpSpPr>
        <p:cNvPr id="1" name=""/>
        <p:cNvGrpSpPr/>
        <p:nvPr/>
      </p:nvGrpSpPr>
      <p:grpSpPr>
        <a:xfrm>
          <a:off x="0" y="0"/>
          <a:ext cx="0" cy="0"/>
          <a:chOff x="0" y="0"/>
          <a:chExt cx="0" cy="0"/>
        </a:xfrm>
      </p:grpSpPr>
      <p:pic>
        <p:nvPicPr>
          <p:cNvPr id="2" name="Picture 1" descr="Bluebird.jpg">
            <a:extLst>
              <a:ext uri="{FF2B5EF4-FFF2-40B4-BE49-F238E27FC236}">
                <a16:creationId xmlns:a16="http://schemas.microsoft.com/office/drawing/2014/main" id="{3E991DD4-4217-4C7A-BB30-ABA055499532}"/>
              </a:ext>
            </a:extLst>
          </p:cNvPr>
          <p:cNvPicPr>
            <a:picLocks noChangeAspect="1"/>
          </p:cNvPicPr>
          <p:nvPr userDrawn="1"/>
        </p:nvPicPr>
        <p:blipFill>
          <a:blip r:embed="rId2" cstate="print">
            <a:duotone>
              <a:schemeClr val="accent1">
                <a:shade val="45000"/>
                <a:satMod val="135000"/>
              </a:schemeClr>
              <a:prstClr val="white"/>
            </a:duotone>
          </a:blip>
          <a:stretch>
            <a:fillRect/>
          </a:stretch>
        </p:blipFill>
        <p:spPr>
          <a:xfrm rot="1250952">
            <a:off x="890952" y="545487"/>
            <a:ext cx="4362072" cy="2453665"/>
          </a:xfrm>
          <a:prstGeom prst="rect">
            <a:avLst/>
          </a:prstGeom>
        </p:spPr>
      </p:pic>
      <p:sp>
        <p:nvSpPr>
          <p:cNvPr id="3" name="Rectangle 2">
            <a:extLst>
              <a:ext uri="{FF2B5EF4-FFF2-40B4-BE49-F238E27FC236}">
                <a16:creationId xmlns:a16="http://schemas.microsoft.com/office/drawing/2014/main" id="{03E3A0E3-D6D9-48B3-A881-2450505A84A2}"/>
              </a:ext>
            </a:extLst>
          </p:cNvPr>
          <p:cNvSpPr/>
          <p:nvPr userDrawn="1"/>
        </p:nvSpPr>
        <p:spPr>
          <a:xfrm>
            <a:off x="9855200" y="5334000"/>
            <a:ext cx="23368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 name="TextBox 7">
            <a:extLst>
              <a:ext uri="{FF2B5EF4-FFF2-40B4-BE49-F238E27FC236}">
                <a16:creationId xmlns:a16="http://schemas.microsoft.com/office/drawing/2014/main" id="{7E42AC93-3562-4143-9AB1-DC3828D1004D}"/>
              </a:ext>
            </a:extLst>
          </p:cNvPr>
          <p:cNvSpPr txBox="1">
            <a:spLocks noChangeArrowheads="1"/>
          </p:cNvSpPr>
          <p:nvPr userDrawn="1"/>
        </p:nvSpPr>
        <p:spPr bwMode="auto">
          <a:xfrm>
            <a:off x="6197600" y="3703638"/>
            <a:ext cx="5486400" cy="1108075"/>
          </a:xfrm>
          <a:prstGeom prst="rect">
            <a:avLst/>
          </a:prstGeom>
          <a:noFill/>
          <a:ln>
            <a:noFill/>
          </a:ln>
        </p:spPr>
        <p:txBody>
          <a:bodyPr>
            <a:spAutoFit/>
          </a:bodyPr>
          <a:lstStyle>
            <a:lvl1pPr eaLnBrk="0" hangingPunct="0">
              <a:defRPr sz="2400">
                <a:solidFill>
                  <a:schemeClr val="bg1"/>
                </a:solidFill>
                <a:latin typeface="Times New Roman" panose="02020603050405020304" pitchFamily="18" charset="0"/>
                <a:cs typeface="Lucida Sans Unicode" panose="020B0602030504020204" pitchFamily="34" charset="0"/>
              </a:defRPr>
            </a:lvl1pPr>
            <a:lvl2pPr marL="742950" indent="-285750" eaLnBrk="0" hangingPunct="0">
              <a:defRPr sz="2400">
                <a:solidFill>
                  <a:schemeClr val="bg1"/>
                </a:solidFill>
                <a:latin typeface="Times New Roman" panose="02020603050405020304" pitchFamily="18" charset="0"/>
                <a:cs typeface="Lucida Sans Unicode" panose="020B0602030504020204" pitchFamily="34" charset="0"/>
              </a:defRPr>
            </a:lvl2pPr>
            <a:lvl3pPr marL="1143000" indent="-228600" eaLnBrk="0" hangingPunct="0">
              <a:defRPr sz="2400">
                <a:solidFill>
                  <a:schemeClr val="bg1"/>
                </a:solidFill>
                <a:latin typeface="Times New Roman" panose="02020603050405020304" pitchFamily="18" charset="0"/>
                <a:cs typeface="Lucida Sans Unicode" panose="020B0602030504020204" pitchFamily="34" charset="0"/>
              </a:defRPr>
            </a:lvl3pPr>
            <a:lvl4pPr marL="1600200" indent="-228600" eaLnBrk="0" hangingPunct="0">
              <a:defRPr sz="2400">
                <a:solidFill>
                  <a:schemeClr val="bg1"/>
                </a:solidFill>
                <a:latin typeface="Times New Roman" panose="02020603050405020304" pitchFamily="18" charset="0"/>
                <a:cs typeface="Lucida Sans Unicode" panose="020B0602030504020204" pitchFamily="34" charset="0"/>
              </a:defRPr>
            </a:lvl4pPr>
            <a:lvl5pPr marL="2057400" indent="-228600" eaLnBrk="0" hangingPunct="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lnSpc>
                <a:spcPct val="95000"/>
              </a:lnSpc>
              <a:spcBef>
                <a:spcPct val="0"/>
              </a:spcBef>
              <a:spcAft>
                <a:spcPct val="0"/>
              </a:spcAft>
              <a:buClr>
                <a:srgbClr val="004B7D"/>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lnSpc>
                <a:spcPct val="95000"/>
              </a:lnSpc>
              <a:spcBef>
                <a:spcPct val="0"/>
              </a:spcBef>
              <a:spcAft>
                <a:spcPct val="0"/>
              </a:spcAft>
              <a:buClr>
                <a:srgbClr val="004B7D"/>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lnSpc>
                <a:spcPct val="95000"/>
              </a:lnSpc>
              <a:spcBef>
                <a:spcPct val="0"/>
              </a:spcBef>
              <a:spcAft>
                <a:spcPct val="0"/>
              </a:spcAft>
              <a:buClr>
                <a:srgbClr val="004B7D"/>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lnSpc>
                <a:spcPct val="95000"/>
              </a:lnSpc>
              <a:spcBef>
                <a:spcPct val="0"/>
              </a:spcBef>
              <a:spcAft>
                <a:spcPct val="0"/>
              </a:spcAft>
              <a:buClr>
                <a:srgbClr val="004B7D"/>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9pPr>
          </a:lstStyle>
          <a:p>
            <a:pPr algn="ctr" eaLnBrk="1" hangingPunct="1">
              <a:defRPr/>
            </a:pPr>
            <a:r>
              <a:rPr lang="en-US" altLang="en-US" b="1">
                <a:solidFill>
                  <a:srgbClr val="004677"/>
                </a:solidFill>
                <a:latin typeface="Calibri" panose="020F0502020204030204" pitchFamily="34" charset="0"/>
                <a:ea typeface="Calibri" panose="020F0502020204030204" pitchFamily="34" charset="0"/>
                <a:cs typeface="Times New Roman" panose="02020603050405020304" pitchFamily="18" charset="0"/>
              </a:rPr>
              <a:t>The Arthritis Rehabilitation and Education Program (AREP) is proudly supported by</a:t>
            </a:r>
            <a:r>
              <a:rPr lang="en-US" altLang="en-US" b="1" i="1">
                <a:solidFill>
                  <a:srgbClr val="004677"/>
                </a:solidFill>
                <a:latin typeface="Calibri" panose="020F0502020204030204" pitchFamily="34" charset="0"/>
                <a:ea typeface="Calibri" panose="020F0502020204030204" pitchFamily="34" charset="0"/>
                <a:cs typeface="Times New Roman" panose="02020603050405020304" pitchFamily="18" charset="0"/>
              </a:rPr>
              <a:t>: </a:t>
            </a:r>
            <a:endParaRPr lang="en-US" altLang="en-US" b="1" i="1">
              <a:solidFill>
                <a:srgbClr val="004677"/>
              </a:solidFill>
              <a:latin typeface="Calibri" panose="020F0502020204030204" pitchFamily="34" charset="0"/>
              <a:ea typeface="Calibri" panose="020F0502020204030204" pitchFamily="34" charset="0"/>
              <a:cs typeface="Arial" panose="020B0604020202020204" pitchFamily="34" charset="0"/>
            </a:endParaRPr>
          </a:p>
          <a:p>
            <a:pPr eaLnBrk="1" hangingPunct="1">
              <a:defRPr/>
            </a:pPr>
            <a:endParaRPr lang="en-US" altLang="en-US" sz="1800" i="1">
              <a:solidFill>
                <a:srgbClr val="000000"/>
              </a:solidFill>
              <a:latin typeface="Calibri" panose="020F05020202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9C199C01-7CE5-4D0B-A740-AFF5B51F98D6}"/>
              </a:ext>
            </a:extLst>
          </p:cNvPr>
          <p:cNvSpPr/>
          <p:nvPr userDrawn="1"/>
        </p:nvSpPr>
        <p:spPr>
          <a:xfrm>
            <a:off x="5791200" y="0"/>
            <a:ext cx="6400800" cy="3581400"/>
          </a:xfrm>
          <a:prstGeom prst="rect">
            <a:avLst/>
          </a:prstGeom>
          <a:solidFill>
            <a:srgbClr val="0046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FA72A27C-35B0-4D9F-96EE-EA6878B2C73C}"/>
              </a:ext>
            </a:extLst>
          </p:cNvPr>
          <p:cNvSpPr/>
          <p:nvPr userDrawn="1"/>
        </p:nvSpPr>
        <p:spPr>
          <a:xfrm>
            <a:off x="0" y="3581400"/>
            <a:ext cx="5791200" cy="3276600"/>
          </a:xfrm>
          <a:prstGeom prst="rect">
            <a:avLst/>
          </a:prstGeom>
          <a:solidFill>
            <a:srgbClr val="68AEE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TextBox 10">
            <a:extLst>
              <a:ext uri="{FF2B5EF4-FFF2-40B4-BE49-F238E27FC236}">
                <a16:creationId xmlns:a16="http://schemas.microsoft.com/office/drawing/2014/main" id="{48A0586F-7F62-4EDF-A4DC-9560459EE528}"/>
              </a:ext>
            </a:extLst>
          </p:cNvPr>
          <p:cNvSpPr txBox="1">
            <a:spLocks noChangeArrowheads="1"/>
          </p:cNvSpPr>
          <p:nvPr userDrawn="1"/>
        </p:nvSpPr>
        <p:spPr bwMode="auto">
          <a:xfrm>
            <a:off x="7112000" y="1563688"/>
            <a:ext cx="4876800" cy="646112"/>
          </a:xfrm>
          <a:prstGeom prst="rect">
            <a:avLst/>
          </a:prstGeom>
          <a:noFill/>
          <a:ln>
            <a:noFill/>
          </a:ln>
        </p:spPr>
        <p:txBody>
          <a:bodyPr>
            <a:spAutoFit/>
          </a:bodyPr>
          <a:lstStyle>
            <a:lvl1pPr eaLnBrk="0" hangingPunct="0">
              <a:defRPr sz="2400">
                <a:solidFill>
                  <a:schemeClr val="bg1"/>
                </a:solidFill>
                <a:latin typeface="Times New Roman" panose="02020603050405020304" pitchFamily="18" charset="0"/>
                <a:cs typeface="Lucida Sans Unicode" panose="020B0602030504020204" pitchFamily="34" charset="0"/>
              </a:defRPr>
            </a:lvl1pPr>
            <a:lvl2pPr marL="742950" indent="-285750" eaLnBrk="0" hangingPunct="0">
              <a:defRPr sz="2400">
                <a:solidFill>
                  <a:schemeClr val="bg1"/>
                </a:solidFill>
                <a:latin typeface="Times New Roman" panose="02020603050405020304" pitchFamily="18" charset="0"/>
                <a:cs typeface="Lucida Sans Unicode" panose="020B0602030504020204" pitchFamily="34" charset="0"/>
              </a:defRPr>
            </a:lvl2pPr>
            <a:lvl3pPr marL="1143000" indent="-228600" eaLnBrk="0" hangingPunct="0">
              <a:defRPr sz="2400">
                <a:solidFill>
                  <a:schemeClr val="bg1"/>
                </a:solidFill>
                <a:latin typeface="Times New Roman" panose="02020603050405020304" pitchFamily="18" charset="0"/>
                <a:cs typeface="Lucida Sans Unicode" panose="020B0602030504020204" pitchFamily="34" charset="0"/>
              </a:defRPr>
            </a:lvl3pPr>
            <a:lvl4pPr marL="1600200" indent="-228600" eaLnBrk="0" hangingPunct="0">
              <a:defRPr sz="2400">
                <a:solidFill>
                  <a:schemeClr val="bg1"/>
                </a:solidFill>
                <a:latin typeface="Times New Roman" panose="02020603050405020304" pitchFamily="18" charset="0"/>
                <a:cs typeface="Lucida Sans Unicode" panose="020B0602030504020204" pitchFamily="34" charset="0"/>
              </a:defRPr>
            </a:lvl4pPr>
            <a:lvl5pPr marL="2057400" indent="-228600" eaLnBrk="0" hangingPunct="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lnSpc>
                <a:spcPct val="95000"/>
              </a:lnSpc>
              <a:spcBef>
                <a:spcPct val="0"/>
              </a:spcBef>
              <a:spcAft>
                <a:spcPct val="0"/>
              </a:spcAft>
              <a:buClr>
                <a:srgbClr val="004B7D"/>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lnSpc>
                <a:spcPct val="95000"/>
              </a:lnSpc>
              <a:spcBef>
                <a:spcPct val="0"/>
              </a:spcBef>
              <a:spcAft>
                <a:spcPct val="0"/>
              </a:spcAft>
              <a:buClr>
                <a:srgbClr val="004B7D"/>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lnSpc>
                <a:spcPct val="95000"/>
              </a:lnSpc>
              <a:spcBef>
                <a:spcPct val="0"/>
              </a:spcBef>
              <a:spcAft>
                <a:spcPct val="0"/>
              </a:spcAft>
              <a:buClr>
                <a:srgbClr val="004B7D"/>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lnSpc>
                <a:spcPct val="95000"/>
              </a:lnSpc>
              <a:spcBef>
                <a:spcPct val="0"/>
              </a:spcBef>
              <a:spcAft>
                <a:spcPct val="0"/>
              </a:spcAft>
              <a:buClr>
                <a:srgbClr val="004B7D"/>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9pPr>
          </a:lstStyle>
          <a:p>
            <a:pPr eaLnBrk="1" hangingPunct="1">
              <a:defRPr/>
            </a:pPr>
            <a:r>
              <a:rPr lang="en-US" altLang="en-US" sz="3600">
                <a:solidFill>
                  <a:srgbClr val="FFFFFF"/>
                </a:solidFill>
                <a:latin typeface="Segoe Print" panose="02000600000000000000" pitchFamily="2" charset="0"/>
                <a:ea typeface="ＭＳ Ｐゴシック" panose="020B0600070205080204" pitchFamily="34" charset="-128"/>
              </a:rPr>
              <a:t>Thank you! </a:t>
            </a:r>
          </a:p>
        </p:txBody>
      </p:sp>
      <p:pic>
        <p:nvPicPr>
          <p:cNvPr id="8" name="Picture 11" descr="Ontario LHIN black - trans.jpg">
            <a:extLst>
              <a:ext uri="{FF2B5EF4-FFF2-40B4-BE49-F238E27FC236}">
                <a16:creationId xmlns:a16="http://schemas.microsoft.com/office/drawing/2014/main" id="{ACCB6FBF-9248-4E66-9FE8-1CB7B1F51EA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24688" y="4808538"/>
            <a:ext cx="3776662"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Light-Blue-Bird-with-taglines_Transparent-Background.png">
            <a:extLst>
              <a:ext uri="{FF2B5EF4-FFF2-40B4-BE49-F238E27FC236}">
                <a16:creationId xmlns:a16="http://schemas.microsoft.com/office/drawing/2014/main" id="{C5DB0C28-8612-4FBE-BBB5-9855B993618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rot="838853">
            <a:off x="-1925638" y="-447675"/>
            <a:ext cx="8905876"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7475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775FA29-8F0C-462A-91FA-BD036FCC435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5E6C699-56E6-4D28-943E-EFA6FFC7F4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09785C4-3937-4464-960E-525B4665CE18}"/>
              </a:ext>
            </a:extLst>
          </p:cNvPr>
          <p:cNvSpPr>
            <a:spLocks noGrp="1" noChangeArrowheads="1"/>
          </p:cNvSpPr>
          <p:nvPr>
            <p:ph type="sldNum" sz="quarter" idx="12"/>
          </p:nvPr>
        </p:nvSpPr>
        <p:spPr>
          <a:ln/>
        </p:spPr>
        <p:txBody>
          <a:bodyPr/>
          <a:lstStyle>
            <a:lvl1pPr>
              <a:defRPr/>
            </a:lvl1pPr>
          </a:lstStyle>
          <a:p>
            <a:pPr>
              <a:defRPr/>
            </a:pPr>
            <a:fld id="{05285281-5B02-4720-A014-FEB951EF8AEB}" type="slidenum">
              <a:rPr lang="en-US" altLang="en-US"/>
              <a:pPr>
                <a:defRPr/>
              </a:pPr>
              <a:t>‹#›</a:t>
            </a:fld>
            <a:endParaRPr lang="en-US" altLang="en-US"/>
          </a:p>
        </p:txBody>
      </p:sp>
    </p:spTree>
    <p:extLst>
      <p:ext uri="{BB962C8B-B14F-4D97-AF65-F5344CB8AC3E}">
        <p14:creationId xmlns:p14="http://schemas.microsoft.com/office/powerpoint/2010/main" val="57023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B3542E-5E98-4E68-A0B2-EF745A5229BA}"/>
              </a:ext>
            </a:extLst>
          </p:cNvPr>
          <p:cNvSpPr txBox="1">
            <a:spLocks noChangeArrowheads="1"/>
          </p:cNvSpPr>
          <p:nvPr userDrawn="1"/>
        </p:nvSpPr>
        <p:spPr bwMode="auto">
          <a:xfrm>
            <a:off x="11463338" y="6503988"/>
            <a:ext cx="660400" cy="2540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fld id="{DB0621BC-D9DA-4F1B-8D00-44C63E2292FE}" type="slidenum">
              <a:rPr lang="en-US" altLang="en-US" sz="1000" smtClean="0">
                <a:solidFill>
                  <a:srgbClr val="595959"/>
                </a:solidFill>
                <a:latin typeface="Calibri" panose="020F0502020204030204" pitchFamily="34" charset="0"/>
                <a:ea typeface="ＭＳ Ｐゴシック" panose="020B0600070205080204" pitchFamily="34" charset="-128"/>
                <a:cs typeface="Lucida Sans Unicode" panose="020B0602030504020204" pitchFamily="34" charset="0"/>
              </a:rPr>
              <a:pPr algn="ctr" eaLnBrk="1" hangingPunct="1">
                <a:defRPr/>
              </a:pPr>
              <a:t>‹#›</a:t>
            </a:fld>
            <a:endParaRPr lang="en-US" altLang="en-US" sz="1000">
              <a:solidFill>
                <a:srgbClr val="595959"/>
              </a:solidFill>
              <a:latin typeface="Calibri" panose="020F0502020204030204" pitchFamily="34" charset="0"/>
              <a:ea typeface="ＭＳ Ｐゴシック" panose="020B0600070205080204" pitchFamily="34" charset="-128"/>
              <a:cs typeface="Lucida Sans Unicode" panose="020B0602030504020204" pitchFamily="34" charset="0"/>
            </a:endParaRPr>
          </a:p>
        </p:txBody>
      </p:sp>
      <p:sp>
        <p:nvSpPr>
          <p:cNvPr id="5" name="Rectangle 4">
            <a:extLst>
              <a:ext uri="{FF2B5EF4-FFF2-40B4-BE49-F238E27FC236}">
                <a16:creationId xmlns:a16="http://schemas.microsoft.com/office/drawing/2014/main" id="{9808789E-C623-4B47-ABC9-B21CDD0CF06F}"/>
              </a:ext>
            </a:extLst>
          </p:cNvPr>
          <p:cNvSpPr/>
          <p:nvPr/>
        </p:nvSpPr>
        <p:spPr>
          <a:xfrm>
            <a:off x="131763" y="317500"/>
            <a:ext cx="8597900" cy="40909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eaLnBrk="1" fontAlgn="auto" hangingPunct="1">
              <a:spcBef>
                <a:spcPts val="0"/>
              </a:spcBef>
              <a:spcAft>
                <a:spcPts val="0"/>
              </a:spcAft>
              <a:defRPr/>
            </a:pPr>
            <a:endParaRPr lang="en-US">
              <a:solidFill>
                <a:prstClr val="white"/>
              </a:solidFill>
            </a:endParaRPr>
          </a:p>
        </p:txBody>
      </p:sp>
      <p:sp>
        <p:nvSpPr>
          <p:cNvPr id="4" name="Content Placeholder 3"/>
          <p:cNvSpPr>
            <a:spLocks noGrp="1"/>
          </p:cNvSpPr>
          <p:nvPr>
            <p:ph sz="quarter" idx="10"/>
          </p:nvPr>
        </p:nvSpPr>
        <p:spPr>
          <a:xfrm>
            <a:off x="336551" y="317501"/>
            <a:ext cx="11340911" cy="854075"/>
          </a:xfrm>
          <a:prstGeom prst="rect">
            <a:avLst/>
          </a:prstGeom>
        </p:spPr>
        <p:txBody>
          <a:bodyPr/>
          <a:lstStyle>
            <a:lvl1pPr>
              <a:defRPr b="0" i="0">
                <a:latin typeface="Avenir LT Std 55 Roman"/>
                <a:cs typeface="Avenir LT Std 55 Roman"/>
              </a:defRPr>
            </a:lvl1pPr>
            <a:lvl2pPr>
              <a:defRPr b="0" i="0">
                <a:latin typeface="Avenir LT Std 55 Roman"/>
                <a:cs typeface="Avenir LT Std 55 Roman"/>
              </a:defRPr>
            </a:lvl2pPr>
            <a:lvl3pPr>
              <a:defRPr b="0" i="0">
                <a:latin typeface="Avenir LT Std 55 Roman"/>
                <a:cs typeface="Avenir LT Std 55 Roman"/>
              </a:defRPr>
            </a:lvl3pPr>
            <a:lvl4pPr>
              <a:defRPr b="0" i="0">
                <a:latin typeface="Avenir LT Std 55 Roman"/>
                <a:cs typeface="Avenir LT Std 55 Roman"/>
              </a:defRPr>
            </a:lvl4pPr>
            <a:lvl5pPr>
              <a:defRPr b="0" i="0">
                <a:latin typeface="Avenir LT Std 55 Roman"/>
                <a:cs typeface="Avenir LT Std 55 Roman"/>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5967926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2603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Opening Slide ">
    <p:spTree>
      <p:nvGrpSpPr>
        <p:cNvPr id="1" name=""/>
        <p:cNvGrpSpPr/>
        <p:nvPr/>
      </p:nvGrpSpPr>
      <p:grpSpPr>
        <a:xfrm>
          <a:off x="0" y="0"/>
          <a:ext cx="0" cy="0"/>
          <a:chOff x="0" y="0"/>
          <a:chExt cx="0" cy="0"/>
        </a:xfrm>
      </p:grpSpPr>
      <p:pic>
        <p:nvPicPr>
          <p:cNvPr id="2" name="Picture 4" descr="Light-Blue-Bird-with-taglines_Transparent-Background.png">
            <a:extLst>
              <a:ext uri="{FF2B5EF4-FFF2-40B4-BE49-F238E27FC236}">
                <a16:creationId xmlns:a16="http://schemas.microsoft.com/office/drawing/2014/main" id="{8DC85A7D-D7D2-4B19-BA1A-E4BD5FFDC7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838200"/>
            <a:ext cx="14325600" cy="830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450E78D-5CE8-4430-97C4-B0F94E1F23CE}"/>
              </a:ext>
            </a:extLst>
          </p:cNvPr>
          <p:cNvSpPr/>
          <p:nvPr userDrawn="1"/>
        </p:nvSpPr>
        <p:spPr>
          <a:xfrm>
            <a:off x="10160000" y="5943600"/>
            <a:ext cx="20320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4" name="Picture 7" descr="EN_Logo_2blues.png">
            <a:extLst>
              <a:ext uri="{FF2B5EF4-FFF2-40B4-BE49-F238E27FC236}">
                <a16:creationId xmlns:a16="http://schemas.microsoft.com/office/drawing/2014/main" id="{5A16C06E-7941-4FB3-AA28-67A5BF67FED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464800" y="5924550"/>
            <a:ext cx="13208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13454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What We Do">
    <p:spTree>
      <p:nvGrpSpPr>
        <p:cNvPr id="1" name=""/>
        <p:cNvGrpSpPr/>
        <p:nvPr/>
      </p:nvGrpSpPr>
      <p:grpSpPr>
        <a:xfrm>
          <a:off x="0" y="0"/>
          <a:ext cx="0" cy="0"/>
          <a:chOff x="0" y="0"/>
          <a:chExt cx="0" cy="0"/>
        </a:xfrm>
      </p:grpSpPr>
      <p:pic>
        <p:nvPicPr>
          <p:cNvPr id="2" name="Picture 4" descr="Depositphotos_44164963_l.jpg">
            <a:extLst>
              <a:ext uri="{FF2B5EF4-FFF2-40B4-BE49-F238E27FC236}">
                <a16:creationId xmlns:a16="http://schemas.microsoft.com/office/drawing/2014/main" id="{D005ABFF-01C4-4BE1-8F16-D4834F1E4D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8588" y="1905000"/>
            <a:ext cx="571341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03068E7-69F4-46D7-A6E4-B39EC60B5461}"/>
              </a:ext>
            </a:extLst>
          </p:cNvPr>
          <p:cNvSpPr/>
          <p:nvPr userDrawn="1"/>
        </p:nvSpPr>
        <p:spPr>
          <a:xfrm>
            <a:off x="0" y="0"/>
            <a:ext cx="6502400" cy="4419600"/>
          </a:xfrm>
          <a:prstGeom prst="rect">
            <a:avLst/>
          </a:prstGeom>
          <a:solidFill>
            <a:srgbClr val="00467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 name="Rectangle 3">
            <a:extLst>
              <a:ext uri="{FF2B5EF4-FFF2-40B4-BE49-F238E27FC236}">
                <a16:creationId xmlns:a16="http://schemas.microsoft.com/office/drawing/2014/main" id="{850D5A44-6847-4503-B4ED-859129528A5A}"/>
              </a:ext>
            </a:extLst>
          </p:cNvPr>
          <p:cNvSpPr/>
          <p:nvPr userDrawn="1"/>
        </p:nvSpPr>
        <p:spPr>
          <a:xfrm>
            <a:off x="4876800" y="4343400"/>
            <a:ext cx="7315200" cy="2514600"/>
          </a:xfrm>
          <a:prstGeom prst="rect">
            <a:avLst/>
          </a:prstGeom>
          <a:solidFill>
            <a:srgbClr val="68AEE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8" descr="Depositphotos_7710212_m.jpg">
            <a:extLst>
              <a:ext uri="{FF2B5EF4-FFF2-40B4-BE49-F238E27FC236}">
                <a16:creationId xmlns:a16="http://schemas.microsoft.com/office/drawing/2014/main" id="{1F1B8AF4-D676-445B-97BF-C07A6F0F91C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343400"/>
            <a:ext cx="5181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N_Logo_2blues.png">
            <a:extLst>
              <a:ext uri="{FF2B5EF4-FFF2-40B4-BE49-F238E27FC236}">
                <a16:creationId xmlns:a16="http://schemas.microsoft.com/office/drawing/2014/main" id="{79227CC3-9848-4D3A-81FB-24669F92121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86563" y="533400"/>
            <a:ext cx="1422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a:extLst>
              <a:ext uri="{FF2B5EF4-FFF2-40B4-BE49-F238E27FC236}">
                <a16:creationId xmlns:a16="http://schemas.microsoft.com/office/drawing/2014/main" id="{CCF54AEB-24A7-4DD8-B259-DB1E51A648B4}"/>
              </a:ext>
            </a:extLst>
          </p:cNvPr>
          <p:cNvSpPr txBox="1">
            <a:spLocks noChangeArrowheads="1"/>
          </p:cNvSpPr>
          <p:nvPr userDrawn="1"/>
        </p:nvSpPr>
        <p:spPr bwMode="auto">
          <a:xfrm>
            <a:off x="5384800" y="4673600"/>
            <a:ext cx="6604000" cy="1754188"/>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b="1" i="1">
                <a:solidFill>
                  <a:srgbClr val="004677"/>
                </a:solidFill>
                <a:latin typeface="Calibri" pitchFamily="34" charset="0"/>
                <a:ea typeface="Calibri" pitchFamily="34" charset="0"/>
                <a:cs typeface="Times New Roman" pitchFamily="18" charset="0"/>
              </a:rPr>
              <a:t>"The Society is an advocate, a credible voice for the 4.6 million Canadians living with this disease.  It represents the entire arthritis community, and can move governments to prioritize investment in quality research."  </a:t>
            </a:r>
          </a:p>
          <a:p>
            <a:pPr algn="ctr" eaLnBrk="1" hangingPunct="1">
              <a:defRPr/>
            </a:pPr>
            <a:r>
              <a:rPr lang="en-US" altLang="en-US" b="1" i="1">
                <a:solidFill>
                  <a:srgbClr val="004677"/>
                </a:solidFill>
                <a:latin typeface="Calibri" pitchFamily="34" charset="0"/>
                <a:ea typeface="Calibri" pitchFamily="34" charset="0"/>
                <a:cs typeface="Times New Roman" pitchFamily="18" charset="0"/>
              </a:rPr>
              <a:t>- Dr. John Brumell </a:t>
            </a:r>
            <a:endParaRPr lang="en-US" altLang="en-US" b="1" i="1">
              <a:solidFill>
                <a:srgbClr val="004677"/>
              </a:solidFill>
              <a:latin typeface="Calibri" pitchFamily="34" charset="0"/>
              <a:ea typeface="Calibri" pitchFamily="34" charset="0"/>
              <a:cs typeface="Arial" charset="0"/>
            </a:endParaRPr>
          </a:p>
          <a:p>
            <a:pPr eaLnBrk="1" hangingPunct="1">
              <a:defRPr/>
            </a:pPr>
            <a:endParaRPr lang="en-US" altLang="en-US" i="1">
              <a:solidFill>
                <a:srgbClr val="000000"/>
              </a:solidFill>
              <a:latin typeface="Calibri" pitchFamily="34" charset="0"/>
              <a:ea typeface="Calibri" pitchFamily="34" charset="0"/>
              <a:cs typeface="Arial" charset="0"/>
            </a:endParaRPr>
          </a:p>
        </p:txBody>
      </p:sp>
      <p:grpSp>
        <p:nvGrpSpPr>
          <p:cNvPr id="8" name="Group 11">
            <a:extLst>
              <a:ext uri="{FF2B5EF4-FFF2-40B4-BE49-F238E27FC236}">
                <a16:creationId xmlns:a16="http://schemas.microsoft.com/office/drawing/2014/main" id="{928AC6BB-209F-4BB2-8AFD-5E09C7C3F5AC}"/>
              </a:ext>
            </a:extLst>
          </p:cNvPr>
          <p:cNvGrpSpPr>
            <a:grpSpLocks/>
          </p:cNvGrpSpPr>
          <p:nvPr userDrawn="1"/>
        </p:nvGrpSpPr>
        <p:grpSpPr bwMode="auto">
          <a:xfrm>
            <a:off x="334963" y="1655763"/>
            <a:ext cx="5761037" cy="2060575"/>
            <a:chOff x="604211" y="1341866"/>
            <a:chExt cx="7914009" cy="3776399"/>
          </a:xfrm>
        </p:grpSpPr>
        <p:sp>
          <p:nvSpPr>
            <p:cNvPr id="9" name="Oval 8">
              <a:extLst>
                <a:ext uri="{FF2B5EF4-FFF2-40B4-BE49-F238E27FC236}">
                  <a16:creationId xmlns:a16="http://schemas.microsoft.com/office/drawing/2014/main" id="{30508D5F-39F4-42D7-B54D-B5DAE1B02FCB}"/>
                </a:ext>
              </a:extLst>
            </p:cNvPr>
            <p:cNvSpPr/>
            <p:nvPr/>
          </p:nvSpPr>
          <p:spPr>
            <a:xfrm>
              <a:off x="1810175" y="2060486"/>
              <a:ext cx="5515165" cy="2310062"/>
            </a:xfrm>
            <a:prstGeom prst="ellipse">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pic>
          <p:nvPicPr>
            <p:cNvPr id="10" name="Picture 2">
              <a:extLst>
                <a:ext uri="{FF2B5EF4-FFF2-40B4-BE49-F238E27FC236}">
                  <a16:creationId xmlns:a16="http://schemas.microsoft.com/office/drawing/2014/main" id="{864973F0-4F6F-4E13-B637-560A8B8B45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2506" y="1341866"/>
              <a:ext cx="3715054" cy="165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F963A35D-1674-435B-9C3D-8BDF7FBC6A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211" y="3468743"/>
              <a:ext cx="3715055" cy="164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3A0EF2CD-CB34-455B-86F8-CD55E989B6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3165" y="3468742"/>
              <a:ext cx="3715055" cy="164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a:extLst>
                <a:ext uri="{FF2B5EF4-FFF2-40B4-BE49-F238E27FC236}">
                  <a16:creationId xmlns:a16="http://schemas.microsoft.com/office/drawing/2014/main" id="{4A8CE1EB-3D87-47F7-A8A7-142C3AC182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4280" y="4203865"/>
              <a:ext cx="1772077" cy="77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a:extLst>
                <a:ext uri="{FF2B5EF4-FFF2-40B4-BE49-F238E27FC236}">
                  <a16:creationId xmlns:a16="http://schemas.microsoft.com/office/drawing/2014/main" id="{C60FFC60-BF00-4EC8-8242-DF4A1E8CF2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89399" y="2069101"/>
              <a:ext cx="2085769" cy="78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a:extLst>
                <a:ext uri="{FF2B5EF4-FFF2-40B4-BE49-F238E27FC236}">
                  <a16:creationId xmlns:a16="http://schemas.microsoft.com/office/drawing/2014/main" id="{6AE52D68-8D96-44A0-B906-5DBB1160AD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5060" y="4215738"/>
              <a:ext cx="1141413"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9">
            <a:extLst>
              <a:ext uri="{FF2B5EF4-FFF2-40B4-BE49-F238E27FC236}">
                <a16:creationId xmlns:a16="http://schemas.microsoft.com/office/drawing/2014/main" id="{6232573C-3E93-462A-A5FF-88F6EED68559}"/>
              </a:ext>
            </a:extLst>
          </p:cNvPr>
          <p:cNvSpPr txBox="1">
            <a:spLocks noChangeArrowheads="1"/>
          </p:cNvSpPr>
          <p:nvPr userDrawn="1"/>
        </p:nvSpPr>
        <p:spPr bwMode="auto">
          <a:xfrm>
            <a:off x="527050" y="693738"/>
            <a:ext cx="5568950" cy="64770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3600" b="1">
                <a:solidFill>
                  <a:srgbClr val="FFFFFF"/>
                </a:solidFill>
                <a:latin typeface="Calibri" pitchFamily="34" charset="0"/>
                <a:ea typeface="ＭＳ Ｐゴシック" panose="020B0600070205080204" pitchFamily="34" charset="-128"/>
              </a:rPr>
              <a:t>THE THREE C’S</a:t>
            </a:r>
          </a:p>
        </p:txBody>
      </p:sp>
      <p:cxnSp>
        <p:nvCxnSpPr>
          <p:cNvPr id="17" name="Straight Connector 16">
            <a:extLst>
              <a:ext uri="{FF2B5EF4-FFF2-40B4-BE49-F238E27FC236}">
                <a16:creationId xmlns:a16="http://schemas.microsoft.com/office/drawing/2014/main" id="{432F9999-1EF0-404B-93ED-9A5E6BAE6102}"/>
              </a:ext>
            </a:extLst>
          </p:cNvPr>
          <p:cNvCxnSpPr/>
          <p:nvPr userDrawn="1"/>
        </p:nvCxnSpPr>
        <p:spPr>
          <a:xfrm>
            <a:off x="527050" y="1341438"/>
            <a:ext cx="537686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8" name="TextBox 21">
            <a:extLst>
              <a:ext uri="{FF2B5EF4-FFF2-40B4-BE49-F238E27FC236}">
                <a16:creationId xmlns:a16="http://schemas.microsoft.com/office/drawing/2014/main" id="{CCA5971C-1FD1-4457-BCCF-B83EDEC9E27A}"/>
              </a:ext>
            </a:extLst>
          </p:cNvPr>
          <p:cNvSpPr txBox="1">
            <a:spLocks noChangeArrowheads="1"/>
          </p:cNvSpPr>
          <p:nvPr userDrawn="1"/>
        </p:nvSpPr>
        <p:spPr bwMode="auto">
          <a:xfrm>
            <a:off x="431800" y="260350"/>
            <a:ext cx="5568950" cy="646113"/>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3600" b="1">
                <a:solidFill>
                  <a:srgbClr val="FFFFFF"/>
                </a:solidFill>
                <a:latin typeface="Calibri" pitchFamily="34" charset="0"/>
                <a:ea typeface="ＭＳ Ｐゴシック" panose="020B0600070205080204" pitchFamily="34" charset="-128"/>
              </a:rPr>
              <a:t>WHAT WE DO </a:t>
            </a:r>
          </a:p>
        </p:txBody>
      </p:sp>
      <p:pic>
        <p:nvPicPr>
          <p:cNvPr id="19" name="Picture Placeholder 4" descr="_DSC0246.JPG - Windows Photo Viewer">
            <a:extLst>
              <a:ext uri="{FF2B5EF4-FFF2-40B4-BE49-F238E27FC236}">
                <a16:creationId xmlns:a16="http://schemas.microsoft.com/office/drawing/2014/main" id="{A2D324DC-653F-46F6-BB3B-0BB480173D6F}"/>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8445500" y="0"/>
            <a:ext cx="3746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6395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Closing Slide ">
    <p:spTree>
      <p:nvGrpSpPr>
        <p:cNvPr id="1" name=""/>
        <p:cNvGrpSpPr/>
        <p:nvPr/>
      </p:nvGrpSpPr>
      <p:grpSpPr>
        <a:xfrm>
          <a:off x="0" y="0"/>
          <a:ext cx="0" cy="0"/>
          <a:chOff x="0" y="0"/>
          <a:chExt cx="0" cy="0"/>
        </a:xfrm>
      </p:grpSpPr>
      <p:pic>
        <p:nvPicPr>
          <p:cNvPr id="2" name="Picture 1" descr="Bluebird.jpg">
            <a:extLst>
              <a:ext uri="{FF2B5EF4-FFF2-40B4-BE49-F238E27FC236}">
                <a16:creationId xmlns:a16="http://schemas.microsoft.com/office/drawing/2014/main" id="{4B7EAEDD-2A6C-44A0-BE66-12654263221C}"/>
              </a:ext>
            </a:extLst>
          </p:cNvPr>
          <p:cNvPicPr>
            <a:picLocks noChangeAspect="1"/>
          </p:cNvPicPr>
          <p:nvPr userDrawn="1"/>
        </p:nvPicPr>
        <p:blipFill>
          <a:blip r:embed="rId2" cstate="print">
            <a:duotone>
              <a:schemeClr val="accent1">
                <a:shade val="45000"/>
                <a:satMod val="135000"/>
              </a:schemeClr>
              <a:prstClr val="white"/>
            </a:duotone>
          </a:blip>
          <a:stretch>
            <a:fillRect/>
          </a:stretch>
        </p:blipFill>
        <p:spPr>
          <a:xfrm rot="1250952">
            <a:off x="890952" y="545487"/>
            <a:ext cx="4362072" cy="2453665"/>
          </a:xfrm>
          <a:prstGeom prst="rect">
            <a:avLst/>
          </a:prstGeom>
        </p:spPr>
      </p:pic>
      <p:sp>
        <p:nvSpPr>
          <p:cNvPr id="3" name="Rectangle 2">
            <a:extLst>
              <a:ext uri="{FF2B5EF4-FFF2-40B4-BE49-F238E27FC236}">
                <a16:creationId xmlns:a16="http://schemas.microsoft.com/office/drawing/2014/main" id="{99FA9D5B-A4CE-4FAD-A519-33FF7BB26437}"/>
              </a:ext>
            </a:extLst>
          </p:cNvPr>
          <p:cNvSpPr/>
          <p:nvPr userDrawn="1"/>
        </p:nvSpPr>
        <p:spPr>
          <a:xfrm>
            <a:off x="9855200" y="5334000"/>
            <a:ext cx="23368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 name="TextBox 7">
            <a:extLst>
              <a:ext uri="{FF2B5EF4-FFF2-40B4-BE49-F238E27FC236}">
                <a16:creationId xmlns:a16="http://schemas.microsoft.com/office/drawing/2014/main" id="{175978CC-72D7-4486-B771-C5EB5CE5160D}"/>
              </a:ext>
            </a:extLst>
          </p:cNvPr>
          <p:cNvSpPr txBox="1">
            <a:spLocks noChangeArrowheads="1"/>
          </p:cNvSpPr>
          <p:nvPr userDrawn="1"/>
        </p:nvSpPr>
        <p:spPr bwMode="auto">
          <a:xfrm>
            <a:off x="6197600" y="3703638"/>
            <a:ext cx="5486400" cy="1108075"/>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2400" b="1">
                <a:solidFill>
                  <a:srgbClr val="004677"/>
                </a:solidFill>
                <a:latin typeface="Calibri" pitchFamily="34" charset="0"/>
                <a:ea typeface="Calibri" pitchFamily="34" charset="0"/>
                <a:cs typeface="Times New Roman" pitchFamily="18" charset="0"/>
              </a:rPr>
              <a:t>The Arthritis Rehabilitation and Education Program (AREP) is proudly supported by</a:t>
            </a:r>
            <a:r>
              <a:rPr lang="en-US" altLang="en-US" sz="2400" b="1" i="1">
                <a:solidFill>
                  <a:srgbClr val="004677"/>
                </a:solidFill>
                <a:latin typeface="Calibri" pitchFamily="34" charset="0"/>
                <a:ea typeface="Calibri" pitchFamily="34" charset="0"/>
                <a:cs typeface="Times New Roman" pitchFamily="18" charset="0"/>
              </a:rPr>
              <a:t>: </a:t>
            </a:r>
            <a:endParaRPr lang="en-US" altLang="en-US" sz="2400" b="1" i="1">
              <a:solidFill>
                <a:srgbClr val="004677"/>
              </a:solidFill>
              <a:latin typeface="Calibri" pitchFamily="34" charset="0"/>
              <a:ea typeface="Calibri" pitchFamily="34" charset="0"/>
              <a:cs typeface="Arial" charset="0"/>
            </a:endParaRPr>
          </a:p>
          <a:p>
            <a:pPr eaLnBrk="1" hangingPunct="1">
              <a:defRPr/>
            </a:pPr>
            <a:endParaRPr lang="en-US" altLang="en-US" i="1">
              <a:solidFill>
                <a:srgbClr val="000000"/>
              </a:solidFill>
              <a:latin typeface="Calibri" pitchFamily="34" charset="0"/>
              <a:ea typeface="Calibri" pitchFamily="34" charset="0"/>
              <a:cs typeface="Arial" charset="0"/>
            </a:endParaRPr>
          </a:p>
        </p:txBody>
      </p:sp>
      <p:sp>
        <p:nvSpPr>
          <p:cNvPr id="5" name="Rectangle 4">
            <a:extLst>
              <a:ext uri="{FF2B5EF4-FFF2-40B4-BE49-F238E27FC236}">
                <a16:creationId xmlns:a16="http://schemas.microsoft.com/office/drawing/2014/main" id="{C488AAC4-F9C6-4F5D-87B3-2D35D7857CF1}"/>
              </a:ext>
            </a:extLst>
          </p:cNvPr>
          <p:cNvSpPr/>
          <p:nvPr userDrawn="1"/>
        </p:nvSpPr>
        <p:spPr>
          <a:xfrm>
            <a:off x="5791200" y="0"/>
            <a:ext cx="6400800" cy="3581400"/>
          </a:xfrm>
          <a:prstGeom prst="rect">
            <a:avLst/>
          </a:prstGeom>
          <a:solidFill>
            <a:srgbClr val="0046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6AB268BE-13B9-400F-8E38-5B5B250E4ACB}"/>
              </a:ext>
            </a:extLst>
          </p:cNvPr>
          <p:cNvSpPr/>
          <p:nvPr userDrawn="1"/>
        </p:nvSpPr>
        <p:spPr>
          <a:xfrm>
            <a:off x="0" y="3581400"/>
            <a:ext cx="5791200" cy="3276600"/>
          </a:xfrm>
          <a:prstGeom prst="rect">
            <a:avLst/>
          </a:prstGeom>
          <a:solidFill>
            <a:srgbClr val="68AEE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TextBox 10">
            <a:extLst>
              <a:ext uri="{FF2B5EF4-FFF2-40B4-BE49-F238E27FC236}">
                <a16:creationId xmlns:a16="http://schemas.microsoft.com/office/drawing/2014/main" id="{317C24EC-4815-4B18-ABEA-81696F1E08AA}"/>
              </a:ext>
            </a:extLst>
          </p:cNvPr>
          <p:cNvSpPr txBox="1">
            <a:spLocks noChangeArrowheads="1"/>
          </p:cNvSpPr>
          <p:nvPr userDrawn="1"/>
        </p:nvSpPr>
        <p:spPr bwMode="auto">
          <a:xfrm>
            <a:off x="7112000" y="1563688"/>
            <a:ext cx="4876800" cy="646112"/>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3600">
                <a:solidFill>
                  <a:srgbClr val="FFFFFF"/>
                </a:solidFill>
                <a:latin typeface="Segoe Print" pitchFamily="2" charset="0"/>
                <a:ea typeface="ＭＳ Ｐゴシック" panose="020B0600070205080204" pitchFamily="34" charset="-128"/>
              </a:rPr>
              <a:t>Thank you! </a:t>
            </a:r>
          </a:p>
        </p:txBody>
      </p:sp>
      <p:pic>
        <p:nvPicPr>
          <p:cNvPr id="8" name="Picture 11" descr="Ontario LHIN black - trans.jpg">
            <a:extLst>
              <a:ext uri="{FF2B5EF4-FFF2-40B4-BE49-F238E27FC236}">
                <a16:creationId xmlns:a16="http://schemas.microsoft.com/office/drawing/2014/main" id="{DAEEFD40-E6AF-4664-838E-070AB912A89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24688" y="4808538"/>
            <a:ext cx="3776662"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Light-Blue-Bird-with-taglines_Transparent-Background.png">
            <a:extLst>
              <a:ext uri="{FF2B5EF4-FFF2-40B4-BE49-F238E27FC236}">
                <a16:creationId xmlns:a16="http://schemas.microsoft.com/office/drawing/2014/main" id="{8F20794D-0124-4AB8-83E5-9F8EC3A9284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rot="838853">
            <a:off x="-1925638" y="-447675"/>
            <a:ext cx="8905876"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41937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10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F2ACEA-DA17-43E8-BEC9-FC886FD47EC6}"/>
              </a:ext>
            </a:extLst>
          </p:cNvPr>
          <p:cNvSpPr txBox="1">
            <a:spLocks noChangeArrowheads="1"/>
          </p:cNvSpPr>
          <p:nvPr userDrawn="1"/>
        </p:nvSpPr>
        <p:spPr bwMode="auto">
          <a:xfrm>
            <a:off x="11463338" y="6503988"/>
            <a:ext cx="660400" cy="2540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fld id="{5E4B8A20-2C2F-4B64-9DEB-EBF3A7B25CCB}" type="slidenum">
              <a:rPr lang="en-US" altLang="en-US" sz="1000" smtClean="0">
                <a:solidFill>
                  <a:srgbClr val="595959"/>
                </a:solidFill>
                <a:latin typeface="Calibri" panose="020F0502020204030204" pitchFamily="34" charset="0"/>
                <a:ea typeface="ＭＳ Ｐゴシック" panose="020B0600070205080204" pitchFamily="34" charset="-128"/>
              </a:rPr>
              <a:pPr algn="ctr" eaLnBrk="1" hangingPunct="1">
                <a:defRPr/>
              </a:pPr>
              <a:t>‹#›</a:t>
            </a:fld>
            <a:endParaRPr lang="en-US" altLang="en-US" sz="1000">
              <a:solidFill>
                <a:srgbClr val="595959"/>
              </a:solidFill>
              <a:latin typeface="Calibri" panose="020F0502020204030204" pitchFamily="34" charset="0"/>
              <a:ea typeface="ＭＳ Ｐゴシック" panose="020B0600070205080204" pitchFamily="34" charset="-128"/>
            </a:endParaRPr>
          </a:p>
        </p:txBody>
      </p:sp>
      <p:sp>
        <p:nvSpPr>
          <p:cNvPr id="5" name="Rectangle 4">
            <a:extLst>
              <a:ext uri="{FF2B5EF4-FFF2-40B4-BE49-F238E27FC236}">
                <a16:creationId xmlns:a16="http://schemas.microsoft.com/office/drawing/2014/main" id="{B6E22A2B-C6C5-4F73-B1BB-77D2EA6F24E6}"/>
              </a:ext>
            </a:extLst>
          </p:cNvPr>
          <p:cNvSpPr/>
          <p:nvPr/>
        </p:nvSpPr>
        <p:spPr>
          <a:xfrm>
            <a:off x="131763" y="317500"/>
            <a:ext cx="8597900" cy="40909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eaLnBrk="1" fontAlgn="auto" hangingPunct="1">
              <a:spcBef>
                <a:spcPts val="0"/>
              </a:spcBef>
              <a:spcAft>
                <a:spcPts val="0"/>
              </a:spcAft>
              <a:defRPr/>
            </a:pPr>
            <a:endParaRPr lang="en-US">
              <a:solidFill>
                <a:prstClr val="white"/>
              </a:solidFill>
            </a:endParaRPr>
          </a:p>
        </p:txBody>
      </p:sp>
      <p:sp>
        <p:nvSpPr>
          <p:cNvPr id="4" name="Content Placeholder 3"/>
          <p:cNvSpPr>
            <a:spLocks noGrp="1"/>
          </p:cNvSpPr>
          <p:nvPr>
            <p:ph sz="quarter" idx="10"/>
          </p:nvPr>
        </p:nvSpPr>
        <p:spPr>
          <a:xfrm>
            <a:off x="336551" y="317501"/>
            <a:ext cx="11340911" cy="854075"/>
          </a:xfrm>
          <a:prstGeom prst="rect">
            <a:avLst/>
          </a:prstGeom>
        </p:spPr>
        <p:txBody>
          <a:bodyPr/>
          <a:lstStyle>
            <a:lvl1pPr>
              <a:defRPr b="0" i="0">
                <a:latin typeface="Avenir LT Std 55 Roman"/>
                <a:cs typeface="Avenir LT Std 55 Roman"/>
              </a:defRPr>
            </a:lvl1pPr>
            <a:lvl2pPr>
              <a:defRPr b="0" i="0">
                <a:latin typeface="Avenir LT Std 55 Roman"/>
                <a:cs typeface="Avenir LT Std 55 Roman"/>
              </a:defRPr>
            </a:lvl2pPr>
            <a:lvl3pPr>
              <a:defRPr b="0" i="0">
                <a:latin typeface="Avenir LT Std 55 Roman"/>
                <a:cs typeface="Avenir LT Std 55 Roman"/>
              </a:defRPr>
            </a:lvl3pPr>
            <a:lvl4pPr>
              <a:defRPr b="0" i="0">
                <a:latin typeface="Avenir LT Std 55 Roman"/>
                <a:cs typeface="Avenir LT Std 55 Roman"/>
              </a:defRPr>
            </a:lvl4pPr>
            <a:lvl5pPr>
              <a:defRPr b="0" i="0">
                <a:latin typeface="Avenir LT Std 55 Roman"/>
                <a:cs typeface="Avenir LT Std 55 Roman"/>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3770358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Content Slide ">
    <p:spTree>
      <p:nvGrpSpPr>
        <p:cNvPr id="1" name=""/>
        <p:cNvGrpSpPr/>
        <p:nvPr/>
      </p:nvGrpSpPr>
      <p:grpSpPr>
        <a:xfrm>
          <a:off x="0" y="0"/>
          <a:ext cx="0" cy="0"/>
          <a:chOff x="0" y="0"/>
          <a:chExt cx="0" cy="0"/>
        </a:xfrm>
      </p:grpSpPr>
      <p:sp>
        <p:nvSpPr>
          <p:cNvPr id="2" name="Text Placeholder 2"/>
          <p:cNvSpPr>
            <a:spLocks noGrp="1"/>
          </p:cNvSpPr>
          <p:nvPr>
            <p:ph idx="1"/>
          </p:nvPr>
        </p:nvSpPr>
        <p:spPr>
          <a:xfrm>
            <a:off x="609600" y="1600201"/>
            <a:ext cx="10972800" cy="4525963"/>
          </a:xfrm>
          <a:prstGeom prst="rect">
            <a:avLst/>
          </a:prstGeom>
        </p:spPr>
        <p:txBody>
          <a:bodyPr rtlCol="0">
            <a:normAutofit/>
          </a:bodyPr>
          <a:lstStyle>
            <a:lvl1pPr>
              <a:defRPr baseline="0">
                <a:solidFill>
                  <a:srgbClr val="004677"/>
                </a:solidFill>
              </a:defRPr>
            </a:lvl1pPr>
          </a:lstStyle>
          <a:p>
            <a:pPr lvl="0"/>
            <a:r>
              <a:rPr lang="en-US"/>
              <a:t>Click to edit Master text styles</a:t>
            </a:r>
          </a:p>
        </p:txBody>
      </p:sp>
      <p:sp>
        <p:nvSpPr>
          <p:cNvPr id="3" name="Title Placeholder 1"/>
          <p:cNvSpPr>
            <a:spLocks noGrp="1"/>
          </p:cNvSpPr>
          <p:nvPr>
            <p:ph type="title"/>
          </p:nvPr>
        </p:nvSpPr>
        <p:spPr>
          <a:xfrm>
            <a:off x="609600" y="274638"/>
            <a:ext cx="10972800" cy="1143000"/>
          </a:xfrm>
          <a:prstGeom prst="rect">
            <a:avLst/>
          </a:prstGeom>
        </p:spPr>
        <p:txBody>
          <a:bodyPr rtlCol="0">
            <a:normAutofit/>
          </a:bodyPr>
          <a:lstStyle>
            <a:lvl1pPr>
              <a:defRPr b="1" baseline="0"/>
            </a:lvl1pPr>
          </a:lstStyle>
          <a:p>
            <a:r>
              <a:rPr lang="en-US"/>
              <a:t>Click to edit Master title style</a:t>
            </a:r>
            <a:endParaRPr lang="en-US" dirty="0"/>
          </a:p>
        </p:txBody>
      </p:sp>
    </p:spTree>
    <p:extLst>
      <p:ext uri="{BB962C8B-B14F-4D97-AF65-F5344CB8AC3E}">
        <p14:creationId xmlns:p14="http://schemas.microsoft.com/office/powerpoint/2010/main" val="27841689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Opening Slide ">
    <p:spTree>
      <p:nvGrpSpPr>
        <p:cNvPr id="1" name=""/>
        <p:cNvGrpSpPr/>
        <p:nvPr/>
      </p:nvGrpSpPr>
      <p:grpSpPr>
        <a:xfrm>
          <a:off x="0" y="0"/>
          <a:ext cx="0" cy="0"/>
          <a:chOff x="0" y="0"/>
          <a:chExt cx="0" cy="0"/>
        </a:xfrm>
      </p:grpSpPr>
      <p:pic>
        <p:nvPicPr>
          <p:cNvPr id="2" name="Picture 4" descr="Light-Blue-Bird-with-taglines_Transparent-Background.png">
            <a:extLst>
              <a:ext uri="{FF2B5EF4-FFF2-40B4-BE49-F238E27FC236}">
                <a16:creationId xmlns:a16="http://schemas.microsoft.com/office/drawing/2014/main" id="{DF37F5A1-B17C-4B9B-836F-FE9812988B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838200"/>
            <a:ext cx="14325600" cy="830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E7F2715-2FF4-4433-88A9-3F4368E780B8}"/>
              </a:ext>
            </a:extLst>
          </p:cNvPr>
          <p:cNvSpPr/>
          <p:nvPr userDrawn="1"/>
        </p:nvSpPr>
        <p:spPr>
          <a:xfrm>
            <a:off x="10160000" y="5943600"/>
            <a:ext cx="20320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4" name="Picture 7" descr="EN_Logo_2blues.png">
            <a:extLst>
              <a:ext uri="{FF2B5EF4-FFF2-40B4-BE49-F238E27FC236}">
                <a16:creationId xmlns:a16="http://schemas.microsoft.com/office/drawing/2014/main" id="{6A43C88C-EEEE-42D8-AC64-56E379DDFA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464800" y="5924550"/>
            <a:ext cx="13208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18378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What We Do">
    <p:spTree>
      <p:nvGrpSpPr>
        <p:cNvPr id="1" name=""/>
        <p:cNvGrpSpPr/>
        <p:nvPr/>
      </p:nvGrpSpPr>
      <p:grpSpPr>
        <a:xfrm>
          <a:off x="0" y="0"/>
          <a:ext cx="0" cy="0"/>
          <a:chOff x="0" y="0"/>
          <a:chExt cx="0" cy="0"/>
        </a:xfrm>
      </p:grpSpPr>
      <p:pic>
        <p:nvPicPr>
          <p:cNvPr id="2" name="Picture 4" descr="Depositphotos_44164963_l.jpg">
            <a:extLst>
              <a:ext uri="{FF2B5EF4-FFF2-40B4-BE49-F238E27FC236}">
                <a16:creationId xmlns:a16="http://schemas.microsoft.com/office/drawing/2014/main" id="{9D27FF31-F9E7-460B-8187-CF4469A458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8588" y="1905000"/>
            <a:ext cx="571341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2521080-3891-4482-B162-C244B55081F9}"/>
              </a:ext>
            </a:extLst>
          </p:cNvPr>
          <p:cNvSpPr/>
          <p:nvPr userDrawn="1"/>
        </p:nvSpPr>
        <p:spPr>
          <a:xfrm>
            <a:off x="0" y="0"/>
            <a:ext cx="6502400" cy="4419600"/>
          </a:xfrm>
          <a:prstGeom prst="rect">
            <a:avLst/>
          </a:prstGeom>
          <a:solidFill>
            <a:srgbClr val="00467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 name="Rectangle 3">
            <a:extLst>
              <a:ext uri="{FF2B5EF4-FFF2-40B4-BE49-F238E27FC236}">
                <a16:creationId xmlns:a16="http://schemas.microsoft.com/office/drawing/2014/main" id="{63D82547-A027-4B0E-8719-7FC5E744B93E}"/>
              </a:ext>
            </a:extLst>
          </p:cNvPr>
          <p:cNvSpPr/>
          <p:nvPr userDrawn="1"/>
        </p:nvSpPr>
        <p:spPr>
          <a:xfrm>
            <a:off x="4876800" y="4343400"/>
            <a:ext cx="7315200" cy="2514600"/>
          </a:xfrm>
          <a:prstGeom prst="rect">
            <a:avLst/>
          </a:prstGeom>
          <a:solidFill>
            <a:srgbClr val="68AEE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8" descr="Depositphotos_7710212_m.jpg">
            <a:extLst>
              <a:ext uri="{FF2B5EF4-FFF2-40B4-BE49-F238E27FC236}">
                <a16:creationId xmlns:a16="http://schemas.microsoft.com/office/drawing/2014/main" id="{3F29C9EB-6E2C-4521-A445-89AFAD0C7CB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343400"/>
            <a:ext cx="5181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N_Logo_2blues.png">
            <a:extLst>
              <a:ext uri="{FF2B5EF4-FFF2-40B4-BE49-F238E27FC236}">
                <a16:creationId xmlns:a16="http://schemas.microsoft.com/office/drawing/2014/main" id="{F77035D1-CCDC-4559-B34E-D6D75BE8C31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86563" y="533400"/>
            <a:ext cx="1422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a:extLst>
              <a:ext uri="{FF2B5EF4-FFF2-40B4-BE49-F238E27FC236}">
                <a16:creationId xmlns:a16="http://schemas.microsoft.com/office/drawing/2014/main" id="{8C3CFD9C-F013-4857-B5C8-73A0DA90702A}"/>
              </a:ext>
            </a:extLst>
          </p:cNvPr>
          <p:cNvSpPr txBox="1">
            <a:spLocks noChangeArrowheads="1"/>
          </p:cNvSpPr>
          <p:nvPr userDrawn="1"/>
        </p:nvSpPr>
        <p:spPr bwMode="auto">
          <a:xfrm>
            <a:off x="5384800" y="4673600"/>
            <a:ext cx="6604000" cy="1754188"/>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b="1" i="1">
                <a:solidFill>
                  <a:srgbClr val="004677"/>
                </a:solidFill>
                <a:latin typeface="Calibri" pitchFamily="34" charset="0"/>
                <a:ea typeface="Calibri" pitchFamily="34" charset="0"/>
                <a:cs typeface="Times New Roman" pitchFamily="18" charset="0"/>
              </a:rPr>
              <a:t>"The Society is an advocate, a credible voice for the 4.6 million Canadians living with this disease.  It represents the entire arthritis community, and can move governments to prioritize investment in quality research."  </a:t>
            </a:r>
          </a:p>
          <a:p>
            <a:pPr algn="ctr" eaLnBrk="1" hangingPunct="1">
              <a:defRPr/>
            </a:pPr>
            <a:r>
              <a:rPr lang="en-US" altLang="en-US" b="1" i="1">
                <a:solidFill>
                  <a:srgbClr val="004677"/>
                </a:solidFill>
                <a:latin typeface="Calibri" pitchFamily="34" charset="0"/>
                <a:ea typeface="Calibri" pitchFamily="34" charset="0"/>
                <a:cs typeface="Times New Roman" pitchFamily="18" charset="0"/>
              </a:rPr>
              <a:t>- Dr. John Brumell </a:t>
            </a:r>
            <a:endParaRPr lang="en-US" altLang="en-US" b="1" i="1">
              <a:solidFill>
                <a:srgbClr val="004677"/>
              </a:solidFill>
              <a:latin typeface="Calibri" pitchFamily="34" charset="0"/>
              <a:ea typeface="Calibri" pitchFamily="34" charset="0"/>
              <a:cs typeface="Arial" charset="0"/>
            </a:endParaRPr>
          </a:p>
          <a:p>
            <a:pPr eaLnBrk="1" hangingPunct="1">
              <a:defRPr/>
            </a:pPr>
            <a:endParaRPr lang="en-US" altLang="en-US" i="1">
              <a:solidFill>
                <a:srgbClr val="000000"/>
              </a:solidFill>
              <a:latin typeface="Calibri" pitchFamily="34" charset="0"/>
              <a:ea typeface="Calibri" pitchFamily="34" charset="0"/>
              <a:cs typeface="Arial" charset="0"/>
            </a:endParaRPr>
          </a:p>
        </p:txBody>
      </p:sp>
      <p:grpSp>
        <p:nvGrpSpPr>
          <p:cNvPr id="8" name="Group 11">
            <a:extLst>
              <a:ext uri="{FF2B5EF4-FFF2-40B4-BE49-F238E27FC236}">
                <a16:creationId xmlns:a16="http://schemas.microsoft.com/office/drawing/2014/main" id="{399CFF54-380C-4546-986C-D035256C7DE5}"/>
              </a:ext>
            </a:extLst>
          </p:cNvPr>
          <p:cNvGrpSpPr>
            <a:grpSpLocks/>
          </p:cNvGrpSpPr>
          <p:nvPr userDrawn="1"/>
        </p:nvGrpSpPr>
        <p:grpSpPr bwMode="auto">
          <a:xfrm>
            <a:off x="334963" y="1655763"/>
            <a:ext cx="5761037" cy="2060575"/>
            <a:chOff x="604211" y="1341866"/>
            <a:chExt cx="7914009" cy="3776399"/>
          </a:xfrm>
        </p:grpSpPr>
        <p:sp>
          <p:nvSpPr>
            <p:cNvPr id="9" name="Oval 8">
              <a:extLst>
                <a:ext uri="{FF2B5EF4-FFF2-40B4-BE49-F238E27FC236}">
                  <a16:creationId xmlns:a16="http://schemas.microsoft.com/office/drawing/2014/main" id="{EDA1A584-225E-474C-AF9F-A98C54CB5EA4}"/>
                </a:ext>
              </a:extLst>
            </p:cNvPr>
            <p:cNvSpPr/>
            <p:nvPr/>
          </p:nvSpPr>
          <p:spPr>
            <a:xfrm>
              <a:off x="1810175" y="2060486"/>
              <a:ext cx="5515165" cy="2310062"/>
            </a:xfrm>
            <a:prstGeom prst="ellipse">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pic>
          <p:nvPicPr>
            <p:cNvPr id="10" name="Picture 2">
              <a:extLst>
                <a:ext uri="{FF2B5EF4-FFF2-40B4-BE49-F238E27FC236}">
                  <a16:creationId xmlns:a16="http://schemas.microsoft.com/office/drawing/2014/main" id="{4B688D78-4726-4071-B31C-95471A7B3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2506" y="1341866"/>
              <a:ext cx="3715054" cy="165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B33F76B5-6D7C-4A63-B1CD-3CFA0FCD68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211" y="3468743"/>
              <a:ext cx="3715055" cy="164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0B934807-F0E6-4C06-BADE-8F0A9F405E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3165" y="3468742"/>
              <a:ext cx="3715055" cy="164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a:extLst>
                <a:ext uri="{FF2B5EF4-FFF2-40B4-BE49-F238E27FC236}">
                  <a16:creationId xmlns:a16="http://schemas.microsoft.com/office/drawing/2014/main" id="{4DE1A76E-3246-44FF-B321-E8AA819DB0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4280" y="4203865"/>
              <a:ext cx="1772077" cy="77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a:extLst>
                <a:ext uri="{FF2B5EF4-FFF2-40B4-BE49-F238E27FC236}">
                  <a16:creationId xmlns:a16="http://schemas.microsoft.com/office/drawing/2014/main" id="{DD332F7D-A2B5-4287-B404-456EABF825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89399" y="2069101"/>
              <a:ext cx="2085769" cy="78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a:extLst>
                <a:ext uri="{FF2B5EF4-FFF2-40B4-BE49-F238E27FC236}">
                  <a16:creationId xmlns:a16="http://schemas.microsoft.com/office/drawing/2014/main" id="{116D06E2-C368-4185-96C6-A23C98B9A5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5060" y="4215738"/>
              <a:ext cx="1141413"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9">
            <a:extLst>
              <a:ext uri="{FF2B5EF4-FFF2-40B4-BE49-F238E27FC236}">
                <a16:creationId xmlns:a16="http://schemas.microsoft.com/office/drawing/2014/main" id="{8C94A5C2-CA19-4306-9DCA-75D5EF0FA28F}"/>
              </a:ext>
            </a:extLst>
          </p:cNvPr>
          <p:cNvSpPr txBox="1">
            <a:spLocks noChangeArrowheads="1"/>
          </p:cNvSpPr>
          <p:nvPr userDrawn="1"/>
        </p:nvSpPr>
        <p:spPr bwMode="auto">
          <a:xfrm>
            <a:off x="527050" y="693738"/>
            <a:ext cx="5568950" cy="64770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3600" b="1">
                <a:solidFill>
                  <a:srgbClr val="FFFFFF"/>
                </a:solidFill>
                <a:latin typeface="Calibri" pitchFamily="34" charset="0"/>
              </a:rPr>
              <a:t>THE THREE C’S</a:t>
            </a:r>
          </a:p>
        </p:txBody>
      </p:sp>
      <p:cxnSp>
        <p:nvCxnSpPr>
          <p:cNvPr id="17" name="Straight Connector 16">
            <a:extLst>
              <a:ext uri="{FF2B5EF4-FFF2-40B4-BE49-F238E27FC236}">
                <a16:creationId xmlns:a16="http://schemas.microsoft.com/office/drawing/2014/main" id="{8EC792E2-2615-48D1-B105-D3C5A6E9420E}"/>
              </a:ext>
            </a:extLst>
          </p:cNvPr>
          <p:cNvCxnSpPr/>
          <p:nvPr userDrawn="1"/>
        </p:nvCxnSpPr>
        <p:spPr>
          <a:xfrm>
            <a:off x="527050" y="1341438"/>
            <a:ext cx="537686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8" name="TextBox 21">
            <a:extLst>
              <a:ext uri="{FF2B5EF4-FFF2-40B4-BE49-F238E27FC236}">
                <a16:creationId xmlns:a16="http://schemas.microsoft.com/office/drawing/2014/main" id="{F625C006-DA2A-48E1-A8D9-D524814F6C62}"/>
              </a:ext>
            </a:extLst>
          </p:cNvPr>
          <p:cNvSpPr txBox="1">
            <a:spLocks noChangeArrowheads="1"/>
          </p:cNvSpPr>
          <p:nvPr userDrawn="1"/>
        </p:nvSpPr>
        <p:spPr bwMode="auto">
          <a:xfrm>
            <a:off x="431800" y="260350"/>
            <a:ext cx="5568950" cy="646113"/>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3600" b="1">
                <a:solidFill>
                  <a:srgbClr val="FFFFFF"/>
                </a:solidFill>
                <a:latin typeface="Calibri" pitchFamily="34" charset="0"/>
              </a:rPr>
              <a:t>WHAT WE DO </a:t>
            </a:r>
          </a:p>
        </p:txBody>
      </p:sp>
      <p:pic>
        <p:nvPicPr>
          <p:cNvPr id="19" name="Picture Placeholder 4" descr="_DSC0246.JPG - Windows Photo Viewer">
            <a:extLst>
              <a:ext uri="{FF2B5EF4-FFF2-40B4-BE49-F238E27FC236}">
                <a16:creationId xmlns:a16="http://schemas.microsoft.com/office/drawing/2014/main" id="{152C2B33-3DEF-411F-906C-384E790F787B}"/>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8445500" y="0"/>
            <a:ext cx="3746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54948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losing Slide ">
    <p:spTree>
      <p:nvGrpSpPr>
        <p:cNvPr id="1" name=""/>
        <p:cNvGrpSpPr/>
        <p:nvPr/>
      </p:nvGrpSpPr>
      <p:grpSpPr>
        <a:xfrm>
          <a:off x="0" y="0"/>
          <a:ext cx="0" cy="0"/>
          <a:chOff x="0" y="0"/>
          <a:chExt cx="0" cy="0"/>
        </a:xfrm>
      </p:grpSpPr>
      <p:pic>
        <p:nvPicPr>
          <p:cNvPr id="2" name="Picture 1" descr="Bluebird.jpg">
            <a:extLst>
              <a:ext uri="{FF2B5EF4-FFF2-40B4-BE49-F238E27FC236}">
                <a16:creationId xmlns:a16="http://schemas.microsoft.com/office/drawing/2014/main" id="{49A012EA-370D-4639-9B59-7C2B56FF6A02}"/>
              </a:ext>
            </a:extLst>
          </p:cNvPr>
          <p:cNvPicPr>
            <a:picLocks noChangeAspect="1"/>
          </p:cNvPicPr>
          <p:nvPr userDrawn="1"/>
        </p:nvPicPr>
        <p:blipFill>
          <a:blip r:embed="rId2" cstate="print">
            <a:duotone>
              <a:schemeClr val="accent1">
                <a:shade val="45000"/>
                <a:satMod val="135000"/>
              </a:schemeClr>
              <a:prstClr val="white"/>
            </a:duotone>
          </a:blip>
          <a:stretch>
            <a:fillRect/>
          </a:stretch>
        </p:blipFill>
        <p:spPr>
          <a:xfrm rot="1250952">
            <a:off x="890952" y="545487"/>
            <a:ext cx="4362072" cy="2453665"/>
          </a:xfrm>
          <a:prstGeom prst="rect">
            <a:avLst/>
          </a:prstGeom>
        </p:spPr>
      </p:pic>
      <p:sp>
        <p:nvSpPr>
          <p:cNvPr id="3" name="Rectangle 2">
            <a:extLst>
              <a:ext uri="{FF2B5EF4-FFF2-40B4-BE49-F238E27FC236}">
                <a16:creationId xmlns:a16="http://schemas.microsoft.com/office/drawing/2014/main" id="{F158338E-7570-4CF6-8868-025B6711213E}"/>
              </a:ext>
            </a:extLst>
          </p:cNvPr>
          <p:cNvSpPr/>
          <p:nvPr userDrawn="1"/>
        </p:nvSpPr>
        <p:spPr>
          <a:xfrm>
            <a:off x="9855200" y="5334000"/>
            <a:ext cx="23368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 name="TextBox 7">
            <a:extLst>
              <a:ext uri="{FF2B5EF4-FFF2-40B4-BE49-F238E27FC236}">
                <a16:creationId xmlns:a16="http://schemas.microsoft.com/office/drawing/2014/main" id="{B243D624-EA0D-462F-BF6C-47CCBE5C763A}"/>
              </a:ext>
            </a:extLst>
          </p:cNvPr>
          <p:cNvSpPr txBox="1">
            <a:spLocks noChangeArrowheads="1"/>
          </p:cNvSpPr>
          <p:nvPr userDrawn="1"/>
        </p:nvSpPr>
        <p:spPr bwMode="auto">
          <a:xfrm>
            <a:off x="6197600" y="3703638"/>
            <a:ext cx="5486400" cy="1108075"/>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2400" b="1">
                <a:solidFill>
                  <a:srgbClr val="004677"/>
                </a:solidFill>
                <a:latin typeface="Calibri" pitchFamily="34" charset="0"/>
                <a:ea typeface="Calibri" pitchFamily="34" charset="0"/>
                <a:cs typeface="Times New Roman" pitchFamily="18" charset="0"/>
              </a:rPr>
              <a:t>The Arthritis Rehabilitation and Education Program (AREP) is proudly supported by</a:t>
            </a:r>
            <a:r>
              <a:rPr lang="en-US" altLang="en-US" sz="2400" b="1" i="1">
                <a:solidFill>
                  <a:srgbClr val="004677"/>
                </a:solidFill>
                <a:latin typeface="Calibri" pitchFamily="34" charset="0"/>
                <a:ea typeface="Calibri" pitchFamily="34" charset="0"/>
                <a:cs typeface="Times New Roman" pitchFamily="18" charset="0"/>
              </a:rPr>
              <a:t>: </a:t>
            </a:r>
            <a:endParaRPr lang="en-US" altLang="en-US" sz="2400" b="1" i="1">
              <a:solidFill>
                <a:srgbClr val="004677"/>
              </a:solidFill>
              <a:latin typeface="Calibri" pitchFamily="34" charset="0"/>
              <a:ea typeface="Calibri" pitchFamily="34" charset="0"/>
              <a:cs typeface="Arial" charset="0"/>
            </a:endParaRPr>
          </a:p>
          <a:p>
            <a:pPr eaLnBrk="1" hangingPunct="1">
              <a:defRPr/>
            </a:pPr>
            <a:endParaRPr lang="en-US" altLang="en-US" i="1">
              <a:solidFill>
                <a:srgbClr val="000000"/>
              </a:solidFill>
              <a:latin typeface="Calibri" pitchFamily="34" charset="0"/>
              <a:ea typeface="Calibri" pitchFamily="34" charset="0"/>
              <a:cs typeface="Arial" charset="0"/>
            </a:endParaRPr>
          </a:p>
        </p:txBody>
      </p:sp>
      <p:sp>
        <p:nvSpPr>
          <p:cNvPr id="5" name="Rectangle 4">
            <a:extLst>
              <a:ext uri="{FF2B5EF4-FFF2-40B4-BE49-F238E27FC236}">
                <a16:creationId xmlns:a16="http://schemas.microsoft.com/office/drawing/2014/main" id="{EDAA9C58-4136-4924-8689-F0F63D961931}"/>
              </a:ext>
            </a:extLst>
          </p:cNvPr>
          <p:cNvSpPr/>
          <p:nvPr userDrawn="1"/>
        </p:nvSpPr>
        <p:spPr>
          <a:xfrm>
            <a:off x="5791200" y="0"/>
            <a:ext cx="6400800" cy="3581400"/>
          </a:xfrm>
          <a:prstGeom prst="rect">
            <a:avLst/>
          </a:prstGeom>
          <a:solidFill>
            <a:srgbClr val="0046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6D4EE0BA-7931-4E25-A111-EDB107F5D876}"/>
              </a:ext>
            </a:extLst>
          </p:cNvPr>
          <p:cNvSpPr/>
          <p:nvPr userDrawn="1"/>
        </p:nvSpPr>
        <p:spPr>
          <a:xfrm>
            <a:off x="0" y="3581400"/>
            <a:ext cx="5791200" cy="3276600"/>
          </a:xfrm>
          <a:prstGeom prst="rect">
            <a:avLst/>
          </a:prstGeom>
          <a:solidFill>
            <a:srgbClr val="68AEE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TextBox 10">
            <a:extLst>
              <a:ext uri="{FF2B5EF4-FFF2-40B4-BE49-F238E27FC236}">
                <a16:creationId xmlns:a16="http://schemas.microsoft.com/office/drawing/2014/main" id="{B797B95C-FEDC-43DA-B25D-C53F46A41571}"/>
              </a:ext>
            </a:extLst>
          </p:cNvPr>
          <p:cNvSpPr txBox="1">
            <a:spLocks noChangeArrowheads="1"/>
          </p:cNvSpPr>
          <p:nvPr userDrawn="1"/>
        </p:nvSpPr>
        <p:spPr bwMode="auto">
          <a:xfrm>
            <a:off x="7112000" y="1563688"/>
            <a:ext cx="4876800" cy="646112"/>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3600">
                <a:solidFill>
                  <a:srgbClr val="FFFFFF"/>
                </a:solidFill>
                <a:latin typeface="Segoe Print" pitchFamily="2" charset="0"/>
              </a:rPr>
              <a:t>Thank you! </a:t>
            </a:r>
          </a:p>
        </p:txBody>
      </p:sp>
      <p:pic>
        <p:nvPicPr>
          <p:cNvPr id="8" name="Picture 11" descr="Ontario LHIN black - trans.jpg">
            <a:extLst>
              <a:ext uri="{FF2B5EF4-FFF2-40B4-BE49-F238E27FC236}">
                <a16:creationId xmlns:a16="http://schemas.microsoft.com/office/drawing/2014/main" id="{3B48DDD4-D0C2-4935-99CD-07F63DD72EA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24688" y="4808538"/>
            <a:ext cx="3776662"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Light-Blue-Bird-with-taglines_Transparent-Background.png">
            <a:extLst>
              <a:ext uri="{FF2B5EF4-FFF2-40B4-BE49-F238E27FC236}">
                <a16:creationId xmlns:a16="http://schemas.microsoft.com/office/drawing/2014/main" id="{A024E4E4-A30F-4E85-A247-E7BAE4175F1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rot="838853">
            <a:off x="-1925638" y="-447675"/>
            <a:ext cx="8905876"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9578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A3E84EB-B4B2-4069-9B68-BF1130CB1DD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85FE6D3-753B-45AC-8025-24F507150B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29BAB68-A1FF-4C64-8001-FEFDBF8C5F9A}"/>
              </a:ext>
            </a:extLst>
          </p:cNvPr>
          <p:cNvSpPr>
            <a:spLocks noGrp="1" noChangeArrowheads="1"/>
          </p:cNvSpPr>
          <p:nvPr>
            <p:ph type="sldNum" sz="quarter" idx="12"/>
          </p:nvPr>
        </p:nvSpPr>
        <p:spPr>
          <a:ln/>
        </p:spPr>
        <p:txBody>
          <a:bodyPr/>
          <a:lstStyle>
            <a:lvl1pPr>
              <a:defRPr/>
            </a:lvl1pPr>
          </a:lstStyle>
          <a:p>
            <a:pPr>
              <a:defRPr/>
            </a:pPr>
            <a:fld id="{661FBDA4-7F53-4986-88AD-D08A9442C341}" type="slidenum">
              <a:rPr lang="en-US" altLang="en-US"/>
              <a:pPr>
                <a:defRPr/>
              </a:pPr>
              <a:t>‹#›</a:t>
            </a:fld>
            <a:endParaRPr lang="en-US" altLang="en-US"/>
          </a:p>
        </p:txBody>
      </p:sp>
    </p:spTree>
    <p:extLst>
      <p:ext uri="{BB962C8B-B14F-4D97-AF65-F5344CB8AC3E}">
        <p14:creationId xmlns:p14="http://schemas.microsoft.com/office/powerpoint/2010/main" val="19911976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770606-021C-448A-A794-07C738F3F3FE}"/>
              </a:ext>
            </a:extLst>
          </p:cNvPr>
          <p:cNvSpPr txBox="1">
            <a:spLocks noChangeArrowheads="1"/>
          </p:cNvSpPr>
          <p:nvPr userDrawn="1"/>
        </p:nvSpPr>
        <p:spPr bwMode="auto">
          <a:xfrm>
            <a:off x="11463338" y="6503988"/>
            <a:ext cx="660400" cy="2540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fld id="{2BA64E37-29FC-4E44-92EA-195E0DB1169E}" type="slidenum">
              <a:rPr lang="en-US" altLang="en-US" sz="1000" smtClean="0">
                <a:solidFill>
                  <a:srgbClr val="595959"/>
                </a:solidFill>
                <a:latin typeface="Calibri" panose="020F0502020204030204" pitchFamily="34" charset="0"/>
              </a:rPr>
              <a:pPr algn="ctr" eaLnBrk="1" hangingPunct="1">
                <a:defRPr/>
              </a:pPr>
              <a:t>‹#›</a:t>
            </a:fld>
            <a:endParaRPr lang="en-US" altLang="en-US" sz="1000">
              <a:solidFill>
                <a:srgbClr val="595959"/>
              </a:solidFill>
              <a:latin typeface="Calibri" panose="020F0502020204030204" pitchFamily="34" charset="0"/>
            </a:endParaRPr>
          </a:p>
        </p:txBody>
      </p:sp>
      <p:sp>
        <p:nvSpPr>
          <p:cNvPr id="5" name="Rectangle 4">
            <a:extLst>
              <a:ext uri="{FF2B5EF4-FFF2-40B4-BE49-F238E27FC236}">
                <a16:creationId xmlns:a16="http://schemas.microsoft.com/office/drawing/2014/main" id="{5551725A-0B6C-4F35-B1ED-EBB80666ECE2}"/>
              </a:ext>
            </a:extLst>
          </p:cNvPr>
          <p:cNvSpPr/>
          <p:nvPr/>
        </p:nvSpPr>
        <p:spPr>
          <a:xfrm>
            <a:off x="131763" y="317500"/>
            <a:ext cx="8597900" cy="40909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eaLnBrk="1" fontAlgn="auto" hangingPunct="1">
              <a:spcBef>
                <a:spcPts val="0"/>
              </a:spcBef>
              <a:spcAft>
                <a:spcPts val="0"/>
              </a:spcAft>
              <a:defRPr/>
            </a:pPr>
            <a:endParaRPr lang="en-US">
              <a:solidFill>
                <a:prstClr val="white"/>
              </a:solidFill>
            </a:endParaRPr>
          </a:p>
        </p:txBody>
      </p:sp>
      <p:sp>
        <p:nvSpPr>
          <p:cNvPr id="4" name="Content Placeholder 3"/>
          <p:cNvSpPr>
            <a:spLocks noGrp="1"/>
          </p:cNvSpPr>
          <p:nvPr>
            <p:ph sz="quarter" idx="10"/>
          </p:nvPr>
        </p:nvSpPr>
        <p:spPr>
          <a:xfrm>
            <a:off x="336551" y="317501"/>
            <a:ext cx="11340911" cy="854075"/>
          </a:xfrm>
          <a:prstGeom prst="rect">
            <a:avLst/>
          </a:prstGeom>
        </p:spPr>
        <p:txBody>
          <a:bodyPr/>
          <a:lstStyle>
            <a:lvl1pPr>
              <a:defRPr b="0" i="0">
                <a:latin typeface="Avenir LT Std 55 Roman"/>
                <a:cs typeface="Avenir LT Std 55 Roman"/>
              </a:defRPr>
            </a:lvl1pPr>
            <a:lvl2pPr>
              <a:defRPr b="0" i="0">
                <a:latin typeface="Avenir LT Std 55 Roman"/>
                <a:cs typeface="Avenir LT Std 55 Roman"/>
              </a:defRPr>
            </a:lvl2pPr>
            <a:lvl3pPr>
              <a:defRPr b="0" i="0">
                <a:latin typeface="Avenir LT Std 55 Roman"/>
                <a:cs typeface="Avenir LT Std 55 Roman"/>
              </a:defRPr>
            </a:lvl3pPr>
            <a:lvl4pPr>
              <a:defRPr b="0" i="0">
                <a:latin typeface="Avenir LT Std 55 Roman"/>
                <a:cs typeface="Avenir LT Std 55 Roman"/>
              </a:defRPr>
            </a:lvl4pPr>
            <a:lvl5pPr>
              <a:defRPr b="0" i="0">
                <a:latin typeface="Avenir LT Std 55 Roman"/>
                <a:cs typeface="Avenir LT Std 55 Roman"/>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9949182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Content left titl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CAFE26A-4C7B-4B2D-A91E-91CB6250CC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5450" y="5588000"/>
            <a:ext cx="16065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3FA26EFF-3EA1-4042-9C30-F38DDD0E82B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650" y="200025"/>
            <a:ext cx="1263650"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88736" y="1148576"/>
            <a:ext cx="10757097" cy="4906535"/>
          </a:xfrm>
        </p:spPr>
        <p:txBody>
          <a:bodyPr/>
          <a:lstStyle>
            <a:lvl2pPr>
              <a:defRPr sz="1700"/>
            </a:lvl2pPr>
          </a:lstStyle>
          <a:p>
            <a:pPr lvl="0"/>
            <a:r>
              <a:rPr lang="en-US"/>
              <a:t>Edit Master text styles</a:t>
            </a:r>
          </a:p>
          <a:p>
            <a:pPr lvl="1"/>
            <a:r>
              <a:rPr lang="en-US"/>
              <a:t>Second level</a:t>
            </a:r>
          </a:p>
        </p:txBody>
      </p:sp>
      <p:sp>
        <p:nvSpPr>
          <p:cNvPr id="8" name="Text Placeholder 4"/>
          <p:cNvSpPr>
            <a:spLocks noGrp="1"/>
          </p:cNvSpPr>
          <p:nvPr>
            <p:ph type="body" sz="quarter" idx="13"/>
          </p:nvPr>
        </p:nvSpPr>
        <p:spPr>
          <a:xfrm>
            <a:off x="1384433" y="360953"/>
            <a:ext cx="9861400" cy="526779"/>
          </a:xfrm>
        </p:spPr>
        <p:txBody>
          <a:bodyPr anchor="b"/>
          <a:lstStyle>
            <a:lvl1pPr marL="0" indent="0">
              <a:buNone/>
              <a:defRPr sz="2400" b="1">
                <a:solidFill>
                  <a:srgbClr val="00508F"/>
                </a:solidFill>
                <a:latin typeface="Gibson"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Slide Number Placeholder 5">
            <a:extLst>
              <a:ext uri="{FF2B5EF4-FFF2-40B4-BE49-F238E27FC236}">
                <a16:creationId xmlns:a16="http://schemas.microsoft.com/office/drawing/2014/main" id="{C79D325B-9B3A-4570-89DE-0F519013976E}"/>
              </a:ext>
            </a:extLst>
          </p:cNvPr>
          <p:cNvSpPr>
            <a:spLocks noGrp="1"/>
          </p:cNvSpPr>
          <p:nvPr>
            <p:ph type="sldNum" sz="quarter" idx="14"/>
          </p:nvPr>
        </p:nvSpPr>
        <p:spPr>
          <a:xfrm>
            <a:off x="7842250" y="6335713"/>
            <a:ext cx="2743200" cy="365125"/>
          </a:xfrm>
        </p:spPr>
        <p:txBody>
          <a:bodyPr/>
          <a:lstStyle>
            <a:lvl1pPr>
              <a:defRPr/>
            </a:lvl1pPr>
          </a:lstStyle>
          <a:p>
            <a:pPr>
              <a:defRPr/>
            </a:pPr>
            <a:fld id="{C56BA96B-46E4-4A00-B523-9455645A18FC}" type="slidenum">
              <a:rPr lang="en-CA"/>
              <a:pPr>
                <a:defRPr/>
              </a:pPr>
              <a:t>‹#›</a:t>
            </a:fld>
            <a:endParaRPr lang="en-CA"/>
          </a:p>
        </p:txBody>
      </p:sp>
    </p:spTree>
    <p:extLst>
      <p:ext uri="{BB962C8B-B14F-4D97-AF65-F5344CB8AC3E}">
        <p14:creationId xmlns:p14="http://schemas.microsoft.com/office/powerpoint/2010/main" val="26652361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AD0EBB6-3DFF-4B84-AF29-C268269836C8}"/>
              </a:ext>
            </a:extLst>
          </p:cNvPr>
          <p:cNvSpPr>
            <a:spLocks noGrp="1"/>
          </p:cNvSpPr>
          <p:nvPr>
            <p:ph type="dt" sz="half" idx="10"/>
          </p:nvPr>
        </p:nvSpPr>
        <p:spPr/>
        <p:txBody>
          <a:bodyPr/>
          <a:lstStyle>
            <a:lvl1pPr>
              <a:defRPr/>
            </a:lvl1pPr>
          </a:lstStyle>
          <a:p>
            <a:pPr>
              <a:defRPr/>
            </a:pPr>
            <a:fld id="{C1C5A5BB-D313-4AC2-AD19-445263EC34D5}" type="datetimeFigureOut">
              <a:rPr lang="en-US"/>
              <a:pPr>
                <a:defRPr/>
              </a:pPr>
              <a:t>12/9/2021</a:t>
            </a:fld>
            <a:endParaRPr lang="en-US"/>
          </a:p>
        </p:txBody>
      </p:sp>
      <p:sp>
        <p:nvSpPr>
          <p:cNvPr id="5" name="Footer Placeholder 4">
            <a:extLst>
              <a:ext uri="{FF2B5EF4-FFF2-40B4-BE49-F238E27FC236}">
                <a16:creationId xmlns:a16="http://schemas.microsoft.com/office/drawing/2014/main" id="{59D34D42-2F34-40ED-91B7-BD69AC3FA7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5250CF5-2969-413B-8CB5-7F190BF2BE57}"/>
              </a:ext>
            </a:extLst>
          </p:cNvPr>
          <p:cNvSpPr>
            <a:spLocks noGrp="1"/>
          </p:cNvSpPr>
          <p:nvPr>
            <p:ph type="sldNum" sz="quarter" idx="12"/>
          </p:nvPr>
        </p:nvSpPr>
        <p:spPr/>
        <p:txBody>
          <a:bodyPr/>
          <a:lstStyle>
            <a:lvl1pPr>
              <a:defRPr/>
            </a:lvl1pPr>
          </a:lstStyle>
          <a:p>
            <a:pPr>
              <a:defRPr/>
            </a:pPr>
            <a:fld id="{CC987268-7743-4973-9121-58F12333F134}" type="slidenum">
              <a:rPr lang="en-US" altLang="en-US"/>
              <a:pPr>
                <a:defRPr/>
              </a:pPr>
              <a:t>‹#›</a:t>
            </a:fld>
            <a:endParaRPr lang="en-US" altLang="en-US"/>
          </a:p>
        </p:txBody>
      </p:sp>
    </p:spTree>
    <p:extLst>
      <p:ext uri="{BB962C8B-B14F-4D97-AF65-F5344CB8AC3E}">
        <p14:creationId xmlns:p14="http://schemas.microsoft.com/office/powerpoint/2010/main" val="39727345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614CE02-61B2-4BF5-8151-C54692B34EEB}"/>
              </a:ext>
            </a:extLst>
          </p:cNvPr>
          <p:cNvSpPr>
            <a:spLocks noGrp="1"/>
          </p:cNvSpPr>
          <p:nvPr>
            <p:ph type="dt" sz="half" idx="10"/>
          </p:nvPr>
        </p:nvSpPr>
        <p:spPr/>
        <p:txBody>
          <a:bodyPr/>
          <a:lstStyle>
            <a:lvl1pPr>
              <a:defRPr/>
            </a:lvl1pPr>
          </a:lstStyle>
          <a:p>
            <a:pPr>
              <a:defRPr/>
            </a:pPr>
            <a:fld id="{0B583084-6D83-474E-BDBF-0424ED308F26}" type="datetimeFigureOut">
              <a:rPr lang="en-US"/>
              <a:pPr>
                <a:defRPr/>
              </a:pPr>
              <a:t>12/9/2021</a:t>
            </a:fld>
            <a:endParaRPr lang="en-US"/>
          </a:p>
        </p:txBody>
      </p:sp>
      <p:sp>
        <p:nvSpPr>
          <p:cNvPr id="5" name="Footer Placeholder 4">
            <a:extLst>
              <a:ext uri="{FF2B5EF4-FFF2-40B4-BE49-F238E27FC236}">
                <a16:creationId xmlns:a16="http://schemas.microsoft.com/office/drawing/2014/main" id="{C1D01A9C-121A-4A23-BD0F-0EF61B602A7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C6C43E-E3C8-439C-ADBF-D88AE034CA95}"/>
              </a:ext>
            </a:extLst>
          </p:cNvPr>
          <p:cNvSpPr>
            <a:spLocks noGrp="1"/>
          </p:cNvSpPr>
          <p:nvPr>
            <p:ph type="sldNum" sz="quarter" idx="12"/>
          </p:nvPr>
        </p:nvSpPr>
        <p:spPr/>
        <p:txBody>
          <a:bodyPr/>
          <a:lstStyle>
            <a:lvl1pPr>
              <a:defRPr/>
            </a:lvl1pPr>
          </a:lstStyle>
          <a:p>
            <a:pPr>
              <a:defRPr/>
            </a:pPr>
            <a:fld id="{49C3C1F9-23A9-4FF3-AE58-285B80AD3154}" type="slidenum">
              <a:rPr lang="en-US" altLang="en-US"/>
              <a:pPr>
                <a:defRPr/>
              </a:pPr>
              <a:t>‹#›</a:t>
            </a:fld>
            <a:endParaRPr lang="en-US" altLang="en-US"/>
          </a:p>
        </p:txBody>
      </p:sp>
    </p:spTree>
    <p:extLst>
      <p:ext uri="{BB962C8B-B14F-4D97-AF65-F5344CB8AC3E}">
        <p14:creationId xmlns:p14="http://schemas.microsoft.com/office/powerpoint/2010/main" val="7461909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567C4D-05EC-47EF-94B8-A7A1B750776C}"/>
              </a:ext>
            </a:extLst>
          </p:cNvPr>
          <p:cNvSpPr>
            <a:spLocks noGrp="1"/>
          </p:cNvSpPr>
          <p:nvPr>
            <p:ph type="dt" sz="half" idx="10"/>
          </p:nvPr>
        </p:nvSpPr>
        <p:spPr/>
        <p:txBody>
          <a:bodyPr/>
          <a:lstStyle>
            <a:lvl1pPr>
              <a:defRPr/>
            </a:lvl1pPr>
          </a:lstStyle>
          <a:p>
            <a:pPr>
              <a:defRPr/>
            </a:pPr>
            <a:fld id="{D35BF520-EABD-49EA-9511-A4D0C87DC893}" type="datetimeFigureOut">
              <a:rPr lang="en-US"/>
              <a:pPr>
                <a:defRPr/>
              </a:pPr>
              <a:t>12/9/2021</a:t>
            </a:fld>
            <a:endParaRPr lang="en-US"/>
          </a:p>
        </p:txBody>
      </p:sp>
      <p:sp>
        <p:nvSpPr>
          <p:cNvPr id="5" name="Footer Placeholder 4">
            <a:extLst>
              <a:ext uri="{FF2B5EF4-FFF2-40B4-BE49-F238E27FC236}">
                <a16:creationId xmlns:a16="http://schemas.microsoft.com/office/drawing/2014/main" id="{6B3A6D6E-308E-465C-B3A6-AE2E1DBF49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75CF605-B931-4ECC-863D-5BA0CA27593E}"/>
              </a:ext>
            </a:extLst>
          </p:cNvPr>
          <p:cNvSpPr>
            <a:spLocks noGrp="1"/>
          </p:cNvSpPr>
          <p:nvPr>
            <p:ph type="sldNum" sz="quarter" idx="12"/>
          </p:nvPr>
        </p:nvSpPr>
        <p:spPr/>
        <p:txBody>
          <a:bodyPr/>
          <a:lstStyle>
            <a:lvl1pPr>
              <a:defRPr/>
            </a:lvl1pPr>
          </a:lstStyle>
          <a:p>
            <a:pPr>
              <a:defRPr/>
            </a:pPr>
            <a:fld id="{079593FF-BA67-44F7-9E08-29BE539E74A0}" type="slidenum">
              <a:rPr lang="en-US" altLang="en-US"/>
              <a:pPr>
                <a:defRPr/>
              </a:pPr>
              <a:t>‹#›</a:t>
            </a:fld>
            <a:endParaRPr lang="en-US" altLang="en-US"/>
          </a:p>
        </p:txBody>
      </p:sp>
    </p:spTree>
    <p:extLst>
      <p:ext uri="{BB962C8B-B14F-4D97-AF65-F5344CB8AC3E}">
        <p14:creationId xmlns:p14="http://schemas.microsoft.com/office/powerpoint/2010/main" val="35343649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1E652D2-1EFB-4FC1-BD42-30A501A9418D}"/>
              </a:ext>
            </a:extLst>
          </p:cNvPr>
          <p:cNvSpPr>
            <a:spLocks noGrp="1"/>
          </p:cNvSpPr>
          <p:nvPr>
            <p:ph type="dt" sz="half" idx="10"/>
          </p:nvPr>
        </p:nvSpPr>
        <p:spPr/>
        <p:txBody>
          <a:bodyPr/>
          <a:lstStyle>
            <a:lvl1pPr>
              <a:defRPr/>
            </a:lvl1pPr>
          </a:lstStyle>
          <a:p>
            <a:pPr>
              <a:defRPr/>
            </a:pPr>
            <a:fld id="{061F41C8-2517-4BBF-A58A-E66FCD5AA738}" type="datetimeFigureOut">
              <a:rPr lang="en-US"/>
              <a:pPr>
                <a:defRPr/>
              </a:pPr>
              <a:t>12/9/2021</a:t>
            </a:fld>
            <a:endParaRPr lang="en-US"/>
          </a:p>
        </p:txBody>
      </p:sp>
      <p:sp>
        <p:nvSpPr>
          <p:cNvPr id="6" name="Footer Placeholder 5">
            <a:extLst>
              <a:ext uri="{FF2B5EF4-FFF2-40B4-BE49-F238E27FC236}">
                <a16:creationId xmlns:a16="http://schemas.microsoft.com/office/drawing/2014/main" id="{59A71CF4-953A-4AAF-B617-7BE058BA60D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E58C721-394A-4C66-9F66-D1FF2603163F}"/>
              </a:ext>
            </a:extLst>
          </p:cNvPr>
          <p:cNvSpPr>
            <a:spLocks noGrp="1"/>
          </p:cNvSpPr>
          <p:nvPr>
            <p:ph type="sldNum" sz="quarter" idx="12"/>
          </p:nvPr>
        </p:nvSpPr>
        <p:spPr/>
        <p:txBody>
          <a:bodyPr/>
          <a:lstStyle>
            <a:lvl1pPr>
              <a:defRPr/>
            </a:lvl1pPr>
          </a:lstStyle>
          <a:p>
            <a:pPr>
              <a:defRPr/>
            </a:pPr>
            <a:fld id="{A6869D98-6031-4A65-9EF1-0FADCDDC1C9B}" type="slidenum">
              <a:rPr lang="en-US" altLang="en-US"/>
              <a:pPr>
                <a:defRPr/>
              </a:pPr>
              <a:t>‹#›</a:t>
            </a:fld>
            <a:endParaRPr lang="en-US" altLang="en-US"/>
          </a:p>
        </p:txBody>
      </p:sp>
    </p:spTree>
    <p:extLst>
      <p:ext uri="{BB962C8B-B14F-4D97-AF65-F5344CB8AC3E}">
        <p14:creationId xmlns:p14="http://schemas.microsoft.com/office/powerpoint/2010/main" val="14663214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724D4AB-379A-4BDF-A2E7-4FF11F5E3450}"/>
              </a:ext>
            </a:extLst>
          </p:cNvPr>
          <p:cNvSpPr>
            <a:spLocks noGrp="1"/>
          </p:cNvSpPr>
          <p:nvPr>
            <p:ph type="dt" sz="half" idx="10"/>
          </p:nvPr>
        </p:nvSpPr>
        <p:spPr/>
        <p:txBody>
          <a:bodyPr/>
          <a:lstStyle>
            <a:lvl1pPr>
              <a:defRPr/>
            </a:lvl1pPr>
          </a:lstStyle>
          <a:p>
            <a:pPr>
              <a:defRPr/>
            </a:pPr>
            <a:fld id="{9BC57235-38FD-4AAB-BCA3-F402224021AD}" type="datetimeFigureOut">
              <a:rPr lang="en-US"/>
              <a:pPr>
                <a:defRPr/>
              </a:pPr>
              <a:t>12/9/2021</a:t>
            </a:fld>
            <a:endParaRPr lang="en-US"/>
          </a:p>
        </p:txBody>
      </p:sp>
      <p:sp>
        <p:nvSpPr>
          <p:cNvPr id="8" name="Footer Placeholder 7">
            <a:extLst>
              <a:ext uri="{FF2B5EF4-FFF2-40B4-BE49-F238E27FC236}">
                <a16:creationId xmlns:a16="http://schemas.microsoft.com/office/drawing/2014/main" id="{3B7D9B0A-856F-4581-9E93-66B0B58C9B6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D863B9CA-9BF5-45D6-91FD-9D6A44EAC39A}"/>
              </a:ext>
            </a:extLst>
          </p:cNvPr>
          <p:cNvSpPr>
            <a:spLocks noGrp="1"/>
          </p:cNvSpPr>
          <p:nvPr>
            <p:ph type="sldNum" sz="quarter" idx="12"/>
          </p:nvPr>
        </p:nvSpPr>
        <p:spPr/>
        <p:txBody>
          <a:bodyPr/>
          <a:lstStyle>
            <a:lvl1pPr>
              <a:defRPr/>
            </a:lvl1pPr>
          </a:lstStyle>
          <a:p>
            <a:pPr>
              <a:defRPr/>
            </a:pPr>
            <a:fld id="{300F43FE-C7D8-4DAF-BF23-410416750173}" type="slidenum">
              <a:rPr lang="en-US" altLang="en-US"/>
              <a:pPr>
                <a:defRPr/>
              </a:pPr>
              <a:t>‹#›</a:t>
            </a:fld>
            <a:endParaRPr lang="en-US" altLang="en-US"/>
          </a:p>
        </p:txBody>
      </p:sp>
    </p:spTree>
    <p:extLst>
      <p:ext uri="{BB962C8B-B14F-4D97-AF65-F5344CB8AC3E}">
        <p14:creationId xmlns:p14="http://schemas.microsoft.com/office/powerpoint/2010/main" val="20826900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44B623F-6EC3-42FF-84EA-4877FBE1D141}"/>
              </a:ext>
            </a:extLst>
          </p:cNvPr>
          <p:cNvSpPr>
            <a:spLocks noGrp="1"/>
          </p:cNvSpPr>
          <p:nvPr>
            <p:ph type="dt" sz="half" idx="10"/>
          </p:nvPr>
        </p:nvSpPr>
        <p:spPr/>
        <p:txBody>
          <a:bodyPr/>
          <a:lstStyle>
            <a:lvl1pPr>
              <a:defRPr/>
            </a:lvl1pPr>
          </a:lstStyle>
          <a:p>
            <a:pPr>
              <a:defRPr/>
            </a:pPr>
            <a:fld id="{F0159905-04BE-4BA3-9AC2-9387D5B7D14D}" type="datetimeFigureOut">
              <a:rPr lang="en-US"/>
              <a:pPr>
                <a:defRPr/>
              </a:pPr>
              <a:t>12/9/2021</a:t>
            </a:fld>
            <a:endParaRPr lang="en-US"/>
          </a:p>
        </p:txBody>
      </p:sp>
      <p:sp>
        <p:nvSpPr>
          <p:cNvPr id="4" name="Footer Placeholder 3">
            <a:extLst>
              <a:ext uri="{FF2B5EF4-FFF2-40B4-BE49-F238E27FC236}">
                <a16:creationId xmlns:a16="http://schemas.microsoft.com/office/drawing/2014/main" id="{BB7DA0AC-CBAC-4FF0-8D19-44AA0297ABB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608F2E3B-C98B-41A5-86E2-8C89EDD78F51}"/>
              </a:ext>
            </a:extLst>
          </p:cNvPr>
          <p:cNvSpPr>
            <a:spLocks noGrp="1"/>
          </p:cNvSpPr>
          <p:nvPr>
            <p:ph type="sldNum" sz="quarter" idx="12"/>
          </p:nvPr>
        </p:nvSpPr>
        <p:spPr/>
        <p:txBody>
          <a:bodyPr/>
          <a:lstStyle>
            <a:lvl1pPr>
              <a:defRPr/>
            </a:lvl1pPr>
          </a:lstStyle>
          <a:p>
            <a:pPr>
              <a:defRPr/>
            </a:pPr>
            <a:fld id="{B87AD94E-0B42-442B-8DBC-8FB654BE7746}" type="slidenum">
              <a:rPr lang="en-US" altLang="en-US"/>
              <a:pPr>
                <a:defRPr/>
              </a:pPr>
              <a:t>‹#›</a:t>
            </a:fld>
            <a:endParaRPr lang="en-US" altLang="en-US"/>
          </a:p>
        </p:txBody>
      </p:sp>
    </p:spTree>
    <p:extLst>
      <p:ext uri="{BB962C8B-B14F-4D97-AF65-F5344CB8AC3E}">
        <p14:creationId xmlns:p14="http://schemas.microsoft.com/office/powerpoint/2010/main" val="38021228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890D39-B468-4680-B9A6-34D52D9B8E13}"/>
              </a:ext>
            </a:extLst>
          </p:cNvPr>
          <p:cNvSpPr>
            <a:spLocks noGrp="1"/>
          </p:cNvSpPr>
          <p:nvPr>
            <p:ph type="dt" sz="half" idx="10"/>
          </p:nvPr>
        </p:nvSpPr>
        <p:spPr/>
        <p:txBody>
          <a:bodyPr/>
          <a:lstStyle>
            <a:lvl1pPr>
              <a:defRPr/>
            </a:lvl1pPr>
          </a:lstStyle>
          <a:p>
            <a:pPr>
              <a:defRPr/>
            </a:pPr>
            <a:fld id="{08517D63-0EEB-4BD4-B84A-4078B2E9E07B}" type="datetimeFigureOut">
              <a:rPr lang="en-US"/>
              <a:pPr>
                <a:defRPr/>
              </a:pPr>
              <a:t>12/9/2021</a:t>
            </a:fld>
            <a:endParaRPr lang="en-US"/>
          </a:p>
        </p:txBody>
      </p:sp>
      <p:sp>
        <p:nvSpPr>
          <p:cNvPr id="3" name="Footer Placeholder 2">
            <a:extLst>
              <a:ext uri="{FF2B5EF4-FFF2-40B4-BE49-F238E27FC236}">
                <a16:creationId xmlns:a16="http://schemas.microsoft.com/office/drawing/2014/main" id="{24CFD44A-4A2E-4C78-A073-AD8D6F9571F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A4CA90C8-5209-4844-8FFB-FBF2B52A4348}"/>
              </a:ext>
            </a:extLst>
          </p:cNvPr>
          <p:cNvSpPr>
            <a:spLocks noGrp="1"/>
          </p:cNvSpPr>
          <p:nvPr>
            <p:ph type="sldNum" sz="quarter" idx="12"/>
          </p:nvPr>
        </p:nvSpPr>
        <p:spPr/>
        <p:txBody>
          <a:bodyPr/>
          <a:lstStyle>
            <a:lvl1pPr>
              <a:defRPr/>
            </a:lvl1pPr>
          </a:lstStyle>
          <a:p>
            <a:pPr>
              <a:defRPr/>
            </a:pPr>
            <a:fld id="{C17A04C5-4C12-48E7-8C7C-9612AB84EB88}" type="slidenum">
              <a:rPr lang="en-US" altLang="en-US"/>
              <a:pPr>
                <a:defRPr/>
              </a:pPr>
              <a:t>‹#›</a:t>
            </a:fld>
            <a:endParaRPr lang="en-US" altLang="en-US"/>
          </a:p>
        </p:txBody>
      </p:sp>
    </p:spTree>
    <p:extLst>
      <p:ext uri="{BB962C8B-B14F-4D97-AF65-F5344CB8AC3E}">
        <p14:creationId xmlns:p14="http://schemas.microsoft.com/office/powerpoint/2010/main" val="6134674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83410E-B370-4BDE-9787-103F15EE2E79}"/>
              </a:ext>
            </a:extLst>
          </p:cNvPr>
          <p:cNvSpPr>
            <a:spLocks noGrp="1"/>
          </p:cNvSpPr>
          <p:nvPr>
            <p:ph type="dt" sz="half" idx="10"/>
          </p:nvPr>
        </p:nvSpPr>
        <p:spPr/>
        <p:txBody>
          <a:bodyPr/>
          <a:lstStyle>
            <a:lvl1pPr>
              <a:defRPr/>
            </a:lvl1pPr>
          </a:lstStyle>
          <a:p>
            <a:pPr>
              <a:defRPr/>
            </a:pPr>
            <a:fld id="{9B4FF561-5C00-4898-9E7A-0EFBADD380D6}" type="datetimeFigureOut">
              <a:rPr lang="en-US"/>
              <a:pPr>
                <a:defRPr/>
              </a:pPr>
              <a:t>12/9/2021</a:t>
            </a:fld>
            <a:endParaRPr lang="en-US"/>
          </a:p>
        </p:txBody>
      </p:sp>
      <p:sp>
        <p:nvSpPr>
          <p:cNvPr id="6" name="Footer Placeholder 5">
            <a:extLst>
              <a:ext uri="{FF2B5EF4-FFF2-40B4-BE49-F238E27FC236}">
                <a16:creationId xmlns:a16="http://schemas.microsoft.com/office/drawing/2014/main" id="{D643D665-1C6D-408C-9733-CF1D55243E4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15A1A84-EF48-4C78-9186-76DAA5958FB5}"/>
              </a:ext>
            </a:extLst>
          </p:cNvPr>
          <p:cNvSpPr>
            <a:spLocks noGrp="1"/>
          </p:cNvSpPr>
          <p:nvPr>
            <p:ph type="sldNum" sz="quarter" idx="12"/>
          </p:nvPr>
        </p:nvSpPr>
        <p:spPr/>
        <p:txBody>
          <a:bodyPr/>
          <a:lstStyle>
            <a:lvl1pPr>
              <a:defRPr/>
            </a:lvl1pPr>
          </a:lstStyle>
          <a:p>
            <a:pPr>
              <a:defRPr/>
            </a:pPr>
            <a:fld id="{307A1D2F-986F-4699-98CF-74791ABADBC9}" type="slidenum">
              <a:rPr lang="en-US" altLang="en-US"/>
              <a:pPr>
                <a:defRPr/>
              </a:pPr>
              <a:t>‹#›</a:t>
            </a:fld>
            <a:endParaRPr lang="en-US" altLang="en-US"/>
          </a:p>
        </p:txBody>
      </p:sp>
    </p:spTree>
    <p:extLst>
      <p:ext uri="{BB962C8B-B14F-4D97-AF65-F5344CB8AC3E}">
        <p14:creationId xmlns:p14="http://schemas.microsoft.com/office/powerpoint/2010/main" val="1086303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354AA68-2D07-441A-AE11-45C4E123B5F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4CC2C51-73A5-4284-8F9E-4CEDB0F628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9560F72-7E35-4BD5-8B2C-EB460FD96542}"/>
              </a:ext>
            </a:extLst>
          </p:cNvPr>
          <p:cNvSpPr>
            <a:spLocks noGrp="1" noChangeArrowheads="1"/>
          </p:cNvSpPr>
          <p:nvPr>
            <p:ph type="sldNum" sz="quarter" idx="12"/>
          </p:nvPr>
        </p:nvSpPr>
        <p:spPr>
          <a:ln/>
        </p:spPr>
        <p:txBody>
          <a:bodyPr/>
          <a:lstStyle>
            <a:lvl1pPr>
              <a:defRPr/>
            </a:lvl1pPr>
          </a:lstStyle>
          <a:p>
            <a:pPr>
              <a:defRPr/>
            </a:pPr>
            <a:fld id="{3E9A697A-B7B6-4F1D-9DDB-EA64807BA5E5}" type="slidenum">
              <a:rPr lang="en-US" altLang="en-US"/>
              <a:pPr>
                <a:defRPr/>
              </a:pPr>
              <a:t>‹#›</a:t>
            </a:fld>
            <a:endParaRPr lang="en-US" altLang="en-US"/>
          </a:p>
        </p:txBody>
      </p:sp>
    </p:spTree>
    <p:extLst>
      <p:ext uri="{BB962C8B-B14F-4D97-AF65-F5344CB8AC3E}">
        <p14:creationId xmlns:p14="http://schemas.microsoft.com/office/powerpoint/2010/main" val="8744261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12F682-3157-4036-A7AD-802535D23A7F}"/>
              </a:ext>
            </a:extLst>
          </p:cNvPr>
          <p:cNvSpPr>
            <a:spLocks noGrp="1"/>
          </p:cNvSpPr>
          <p:nvPr>
            <p:ph type="dt" sz="half" idx="10"/>
          </p:nvPr>
        </p:nvSpPr>
        <p:spPr/>
        <p:txBody>
          <a:bodyPr/>
          <a:lstStyle>
            <a:lvl1pPr>
              <a:defRPr/>
            </a:lvl1pPr>
          </a:lstStyle>
          <a:p>
            <a:pPr>
              <a:defRPr/>
            </a:pPr>
            <a:fld id="{B07C2DFE-E574-490E-8CF4-FC9C9DDF0083}" type="datetimeFigureOut">
              <a:rPr lang="en-US"/>
              <a:pPr>
                <a:defRPr/>
              </a:pPr>
              <a:t>12/9/2021</a:t>
            </a:fld>
            <a:endParaRPr lang="en-US"/>
          </a:p>
        </p:txBody>
      </p:sp>
      <p:sp>
        <p:nvSpPr>
          <p:cNvPr id="6" name="Footer Placeholder 5">
            <a:extLst>
              <a:ext uri="{FF2B5EF4-FFF2-40B4-BE49-F238E27FC236}">
                <a16:creationId xmlns:a16="http://schemas.microsoft.com/office/drawing/2014/main" id="{37EDC777-557E-4E26-A74B-D7AF4F6D4CE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0E02D3F-A52A-4F2E-9955-EB8F9E44D66A}"/>
              </a:ext>
            </a:extLst>
          </p:cNvPr>
          <p:cNvSpPr>
            <a:spLocks noGrp="1"/>
          </p:cNvSpPr>
          <p:nvPr>
            <p:ph type="sldNum" sz="quarter" idx="12"/>
          </p:nvPr>
        </p:nvSpPr>
        <p:spPr/>
        <p:txBody>
          <a:bodyPr/>
          <a:lstStyle>
            <a:lvl1pPr>
              <a:defRPr/>
            </a:lvl1pPr>
          </a:lstStyle>
          <a:p>
            <a:pPr>
              <a:defRPr/>
            </a:pPr>
            <a:fld id="{D29608F4-1F68-48D3-AB06-8415C33BCE53}" type="slidenum">
              <a:rPr lang="en-US" altLang="en-US"/>
              <a:pPr>
                <a:defRPr/>
              </a:pPr>
              <a:t>‹#›</a:t>
            </a:fld>
            <a:endParaRPr lang="en-US" altLang="en-US"/>
          </a:p>
        </p:txBody>
      </p:sp>
    </p:spTree>
    <p:extLst>
      <p:ext uri="{BB962C8B-B14F-4D97-AF65-F5344CB8AC3E}">
        <p14:creationId xmlns:p14="http://schemas.microsoft.com/office/powerpoint/2010/main" val="32296258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5D7E4A-634A-44F0-8724-2BF6EE580DAB}"/>
              </a:ext>
            </a:extLst>
          </p:cNvPr>
          <p:cNvSpPr>
            <a:spLocks noGrp="1"/>
          </p:cNvSpPr>
          <p:nvPr>
            <p:ph type="dt" sz="half" idx="10"/>
          </p:nvPr>
        </p:nvSpPr>
        <p:spPr/>
        <p:txBody>
          <a:bodyPr/>
          <a:lstStyle>
            <a:lvl1pPr>
              <a:defRPr/>
            </a:lvl1pPr>
          </a:lstStyle>
          <a:p>
            <a:pPr>
              <a:defRPr/>
            </a:pPr>
            <a:fld id="{3068AA7D-FD2A-4763-A3A6-F7E35C51BF1C}" type="datetimeFigureOut">
              <a:rPr lang="en-US"/>
              <a:pPr>
                <a:defRPr/>
              </a:pPr>
              <a:t>12/9/2021</a:t>
            </a:fld>
            <a:endParaRPr lang="en-US"/>
          </a:p>
        </p:txBody>
      </p:sp>
      <p:sp>
        <p:nvSpPr>
          <p:cNvPr id="5" name="Footer Placeholder 4">
            <a:extLst>
              <a:ext uri="{FF2B5EF4-FFF2-40B4-BE49-F238E27FC236}">
                <a16:creationId xmlns:a16="http://schemas.microsoft.com/office/drawing/2014/main" id="{648BBDB3-5BC6-41C3-8997-F5AF2FC43A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1F8F2E5-8A3D-445D-9FA9-A84B8E209C06}"/>
              </a:ext>
            </a:extLst>
          </p:cNvPr>
          <p:cNvSpPr>
            <a:spLocks noGrp="1"/>
          </p:cNvSpPr>
          <p:nvPr>
            <p:ph type="sldNum" sz="quarter" idx="12"/>
          </p:nvPr>
        </p:nvSpPr>
        <p:spPr/>
        <p:txBody>
          <a:bodyPr/>
          <a:lstStyle>
            <a:lvl1pPr>
              <a:defRPr/>
            </a:lvl1pPr>
          </a:lstStyle>
          <a:p>
            <a:pPr>
              <a:defRPr/>
            </a:pPr>
            <a:fld id="{5A5CA81C-D094-44C6-8BE6-0972A5CA6C24}" type="slidenum">
              <a:rPr lang="en-US" altLang="en-US"/>
              <a:pPr>
                <a:defRPr/>
              </a:pPr>
              <a:t>‹#›</a:t>
            </a:fld>
            <a:endParaRPr lang="en-US" altLang="en-US"/>
          </a:p>
        </p:txBody>
      </p:sp>
    </p:spTree>
    <p:extLst>
      <p:ext uri="{BB962C8B-B14F-4D97-AF65-F5344CB8AC3E}">
        <p14:creationId xmlns:p14="http://schemas.microsoft.com/office/powerpoint/2010/main" val="42290760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31ED9E2-0A90-495D-8BE8-973FEB79CBED}"/>
              </a:ext>
            </a:extLst>
          </p:cNvPr>
          <p:cNvSpPr>
            <a:spLocks noGrp="1"/>
          </p:cNvSpPr>
          <p:nvPr>
            <p:ph type="dt" sz="half" idx="10"/>
          </p:nvPr>
        </p:nvSpPr>
        <p:spPr/>
        <p:txBody>
          <a:bodyPr/>
          <a:lstStyle>
            <a:lvl1pPr>
              <a:defRPr/>
            </a:lvl1pPr>
          </a:lstStyle>
          <a:p>
            <a:pPr>
              <a:defRPr/>
            </a:pPr>
            <a:fld id="{79B31C03-B839-4019-B799-3E2070DF7751}" type="datetimeFigureOut">
              <a:rPr lang="en-US"/>
              <a:pPr>
                <a:defRPr/>
              </a:pPr>
              <a:t>12/9/2021</a:t>
            </a:fld>
            <a:endParaRPr lang="en-US"/>
          </a:p>
        </p:txBody>
      </p:sp>
      <p:sp>
        <p:nvSpPr>
          <p:cNvPr id="5" name="Footer Placeholder 4">
            <a:extLst>
              <a:ext uri="{FF2B5EF4-FFF2-40B4-BE49-F238E27FC236}">
                <a16:creationId xmlns:a16="http://schemas.microsoft.com/office/drawing/2014/main" id="{769577CB-E529-4BCA-8280-ED8E51D962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AB55C64-7749-4547-9454-11B9F8CD8D8C}"/>
              </a:ext>
            </a:extLst>
          </p:cNvPr>
          <p:cNvSpPr>
            <a:spLocks noGrp="1"/>
          </p:cNvSpPr>
          <p:nvPr>
            <p:ph type="sldNum" sz="quarter" idx="12"/>
          </p:nvPr>
        </p:nvSpPr>
        <p:spPr/>
        <p:txBody>
          <a:bodyPr/>
          <a:lstStyle>
            <a:lvl1pPr>
              <a:defRPr/>
            </a:lvl1pPr>
          </a:lstStyle>
          <a:p>
            <a:pPr>
              <a:defRPr/>
            </a:pPr>
            <a:fld id="{6D27D925-3D78-4C8D-BC1A-968531FD0ADA}" type="slidenum">
              <a:rPr lang="en-US" altLang="en-US"/>
              <a:pPr>
                <a:defRPr/>
              </a:pPr>
              <a:t>‹#›</a:t>
            </a:fld>
            <a:endParaRPr lang="en-US" altLang="en-US"/>
          </a:p>
        </p:txBody>
      </p:sp>
    </p:spTree>
    <p:extLst>
      <p:ext uri="{BB962C8B-B14F-4D97-AF65-F5344CB8AC3E}">
        <p14:creationId xmlns:p14="http://schemas.microsoft.com/office/powerpoint/2010/main" val="39023232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Final English">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D75BE464-D86B-4EDC-8649-62A4FB26EC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9113" y="0"/>
            <a:ext cx="8674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76274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ontent left titl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CA55F49-BFAE-4663-A423-EB91C20DAE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5450" y="5588000"/>
            <a:ext cx="16065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4089F0A2-2962-477E-99A9-53CBF7256AA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650" y="200025"/>
            <a:ext cx="1263650"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88737" y="1148576"/>
            <a:ext cx="10757097" cy="4906535"/>
          </a:xfrm>
        </p:spPr>
        <p:txBody>
          <a:bodyPr/>
          <a:lstStyle>
            <a:lvl2pPr>
              <a:defRPr sz="1275"/>
            </a:lvl2pPr>
          </a:lstStyle>
          <a:p>
            <a:pPr lvl="0"/>
            <a:r>
              <a:rPr lang="en-US" dirty="0"/>
              <a:t>Edit Master text styles</a:t>
            </a:r>
          </a:p>
          <a:p>
            <a:pPr lvl="1"/>
            <a:r>
              <a:rPr lang="en-US" dirty="0"/>
              <a:t>Second level</a:t>
            </a:r>
          </a:p>
        </p:txBody>
      </p:sp>
      <p:sp>
        <p:nvSpPr>
          <p:cNvPr id="8" name="Text Placeholder 4"/>
          <p:cNvSpPr>
            <a:spLocks noGrp="1"/>
          </p:cNvSpPr>
          <p:nvPr>
            <p:ph type="body" sz="quarter" idx="13"/>
          </p:nvPr>
        </p:nvSpPr>
        <p:spPr>
          <a:xfrm>
            <a:off x="1384433" y="360955"/>
            <a:ext cx="9861400" cy="526779"/>
          </a:xfrm>
        </p:spPr>
        <p:txBody>
          <a:bodyPr anchor="b"/>
          <a:lstStyle>
            <a:lvl1pPr marL="0" indent="0">
              <a:buNone/>
              <a:defRPr sz="1800" b="1">
                <a:solidFill>
                  <a:srgbClr val="00508F"/>
                </a:solidFill>
                <a:latin typeface="Gibson"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Slide Number Placeholder 5">
            <a:extLst>
              <a:ext uri="{FF2B5EF4-FFF2-40B4-BE49-F238E27FC236}">
                <a16:creationId xmlns:a16="http://schemas.microsoft.com/office/drawing/2014/main" id="{C076772B-FAC9-4142-83B5-87BB852375E8}"/>
              </a:ext>
            </a:extLst>
          </p:cNvPr>
          <p:cNvSpPr>
            <a:spLocks noGrp="1"/>
          </p:cNvSpPr>
          <p:nvPr>
            <p:ph type="sldNum" sz="quarter" idx="14"/>
          </p:nvPr>
        </p:nvSpPr>
        <p:spPr>
          <a:xfrm>
            <a:off x="7842250" y="6335713"/>
            <a:ext cx="2743200" cy="365125"/>
          </a:xfrm>
        </p:spPr>
        <p:txBody>
          <a:bodyPr/>
          <a:lstStyle>
            <a:lvl1pPr>
              <a:defRPr/>
            </a:lvl1pPr>
          </a:lstStyle>
          <a:p>
            <a:pPr>
              <a:defRPr/>
            </a:pPr>
            <a:fld id="{6CBD6A86-5FFD-474A-8645-D01A11BEC090}" type="slidenum">
              <a:rPr lang="en-CA" altLang="en-US"/>
              <a:pPr>
                <a:defRPr/>
              </a:pPr>
              <a:t>‹#›</a:t>
            </a:fld>
            <a:endParaRPr lang="en-CA" altLang="en-US"/>
          </a:p>
        </p:txBody>
      </p:sp>
    </p:spTree>
    <p:extLst>
      <p:ext uri="{BB962C8B-B14F-4D97-AF65-F5344CB8AC3E}">
        <p14:creationId xmlns:p14="http://schemas.microsoft.com/office/powerpoint/2010/main" val="3963606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English">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AF0D9F0-B7FE-4DEB-85FC-CC448FCAE3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77850"/>
            <a:ext cx="2697163"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A73F7C8-FD93-421B-9DA2-21400076D8A2}"/>
              </a:ext>
            </a:extLst>
          </p:cNvPr>
          <p:cNvSpPr txBox="1">
            <a:spLocks noChangeArrowheads="1"/>
          </p:cNvSpPr>
          <p:nvPr userDrawn="1"/>
        </p:nvSpPr>
        <p:spPr bwMode="auto">
          <a:xfrm>
            <a:off x="10668000" y="6429375"/>
            <a:ext cx="1371600" cy="276225"/>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CA" altLang="en-US" sz="1200" b="1">
                <a:solidFill>
                  <a:srgbClr val="56A8DD"/>
                </a:solidFill>
                <a:latin typeface="Gibson" panose="02000000000000000000" pitchFamily="50" charset="0"/>
              </a:rPr>
              <a:t>arthritis.ca</a:t>
            </a:r>
          </a:p>
        </p:txBody>
      </p:sp>
      <p:sp>
        <p:nvSpPr>
          <p:cNvPr id="2" name="Title 1"/>
          <p:cNvSpPr>
            <a:spLocks noGrp="1"/>
          </p:cNvSpPr>
          <p:nvPr>
            <p:ph type="ctrTitle"/>
          </p:nvPr>
        </p:nvSpPr>
        <p:spPr>
          <a:xfrm>
            <a:off x="3581400" y="2274849"/>
            <a:ext cx="7086600" cy="1235114"/>
          </a:xfrm>
        </p:spPr>
        <p:txBody>
          <a:bodyPr anchor="b">
            <a:normAutofit/>
          </a:bodyPr>
          <a:lstStyle>
            <a:lvl1pPr algn="l">
              <a:defRPr sz="3000">
                <a:latin typeface="Gibson" pitchFamily="2" charset="0"/>
              </a:defRPr>
            </a:lvl1pPr>
          </a:lstStyle>
          <a:p>
            <a:r>
              <a:rPr lang="en-US"/>
              <a:t>Click to edit Master title style</a:t>
            </a:r>
            <a:endParaRPr lang="en-CA" dirty="0"/>
          </a:p>
        </p:txBody>
      </p:sp>
      <p:sp>
        <p:nvSpPr>
          <p:cNvPr id="3" name="Subtitle 2"/>
          <p:cNvSpPr>
            <a:spLocks noGrp="1"/>
          </p:cNvSpPr>
          <p:nvPr>
            <p:ph type="subTitle" idx="1"/>
          </p:nvPr>
        </p:nvSpPr>
        <p:spPr>
          <a:xfrm>
            <a:off x="3581400" y="3602038"/>
            <a:ext cx="7086600" cy="1226440"/>
          </a:xfrm>
        </p:spPr>
        <p:txBody>
          <a:bodyPr/>
          <a:lstStyle>
            <a:lvl1pPr marL="0" indent="0" algn="l">
              <a:spcBef>
                <a:spcPts val="0"/>
              </a:spcBef>
              <a:buNone/>
              <a:defRPr sz="1500">
                <a:solidFill>
                  <a:srgbClr val="FCB614"/>
                </a:solidFill>
                <a:latin typeface="Gibson"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dirty="0"/>
          </a:p>
        </p:txBody>
      </p:sp>
    </p:spTree>
    <p:extLst>
      <p:ext uri="{BB962C8B-B14F-4D97-AF65-F5344CB8AC3E}">
        <p14:creationId xmlns:p14="http://schemas.microsoft.com/office/powerpoint/2010/main" val="3222411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625947-DF51-4E86-8EA4-A226BC133E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5450" y="5588000"/>
            <a:ext cx="16065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64ED9493-1943-4715-AF95-5D16B934D6D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650" y="200025"/>
            <a:ext cx="1263650"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3"/>
          </p:nvPr>
        </p:nvSpPr>
        <p:spPr>
          <a:xfrm>
            <a:off x="6363732" y="1471962"/>
            <a:ext cx="5355761" cy="542460"/>
          </a:xfrm>
        </p:spPr>
        <p:txBody>
          <a:bodyPr anchor="b"/>
          <a:lstStyle>
            <a:lvl1pPr marL="0" indent="0">
              <a:buNone/>
              <a:defRPr sz="1800" b="0">
                <a:solidFill>
                  <a:srgbClr val="00508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6363732" y="2014422"/>
            <a:ext cx="5355761" cy="4364232"/>
          </a:xfrm>
        </p:spPr>
        <p:txBody>
          <a:bodyPr/>
          <a:lstStyle/>
          <a:p>
            <a:pPr lvl="0"/>
            <a:r>
              <a:rPr lang="en-US" dirty="0"/>
              <a:t>Edit Master text styles</a:t>
            </a:r>
          </a:p>
          <a:p>
            <a:pPr lvl="1"/>
            <a:r>
              <a:rPr lang="en-US" dirty="0"/>
              <a:t>Second level</a:t>
            </a:r>
          </a:p>
        </p:txBody>
      </p:sp>
      <p:sp>
        <p:nvSpPr>
          <p:cNvPr id="10" name="Text Placeholder 4"/>
          <p:cNvSpPr>
            <a:spLocks noGrp="1"/>
          </p:cNvSpPr>
          <p:nvPr>
            <p:ph type="body" sz="quarter" idx="13"/>
          </p:nvPr>
        </p:nvSpPr>
        <p:spPr>
          <a:xfrm>
            <a:off x="506630" y="1471962"/>
            <a:ext cx="5362831" cy="542460"/>
          </a:xfrm>
        </p:spPr>
        <p:txBody>
          <a:bodyPr anchor="b"/>
          <a:lstStyle>
            <a:lvl1pPr marL="0" indent="0">
              <a:buNone/>
              <a:defRPr sz="1800" b="0">
                <a:solidFill>
                  <a:srgbClr val="00508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11" name="Content Placeholder 5"/>
          <p:cNvSpPr>
            <a:spLocks noGrp="1"/>
          </p:cNvSpPr>
          <p:nvPr>
            <p:ph sz="quarter" idx="14"/>
          </p:nvPr>
        </p:nvSpPr>
        <p:spPr>
          <a:xfrm>
            <a:off x="506630" y="2014422"/>
            <a:ext cx="5362831" cy="4364232"/>
          </a:xfrm>
        </p:spPr>
        <p:txBody>
          <a:bodyPr/>
          <a:lstStyle/>
          <a:p>
            <a:pPr lvl="0"/>
            <a:r>
              <a:rPr lang="en-US" dirty="0"/>
              <a:t>Edit Master text styles</a:t>
            </a:r>
          </a:p>
          <a:p>
            <a:pPr lvl="1"/>
            <a:r>
              <a:rPr lang="en-US" dirty="0"/>
              <a:t>Second level</a:t>
            </a:r>
          </a:p>
        </p:txBody>
      </p:sp>
      <p:sp>
        <p:nvSpPr>
          <p:cNvPr id="8" name="Text Placeholder 4"/>
          <p:cNvSpPr>
            <a:spLocks noGrp="1"/>
          </p:cNvSpPr>
          <p:nvPr>
            <p:ph type="body" sz="quarter" idx="15"/>
          </p:nvPr>
        </p:nvSpPr>
        <p:spPr>
          <a:xfrm>
            <a:off x="1384433" y="360955"/>
            <a:ext cx="9861400" cy="526779"/>
          </a:xfrm>
        </p:spPr>
        <p:txBody>
          <a:bodyPr anchor="b"/>
          <a:lstStyle>
            <a:lvl1pPr marL="0" indent="0">
              <a:buNone/>
              <a:defRPr sz="1800" b="1">
                <a:solidFill>
                  <a:srgbClr val="00508F"/>
                </a:solidFill>
                <a:latin typeface="Gibson"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12" name="Slide Number Placeholder 8">
            <a:extLst>
              <a:ext uri="{FF2B5EF4-FFF2-40B4-BE49-F238E27FC236}">
                <a16:creationId xmlns:a16="http://schemas.microsoft.com/office/drawing/2014/main" id="{D67B53CD-7BDE-4410-894C-1C62E888430B}"/>
              </a:ext>
            </a:extLst>
          </p:cNvPr>
          <p:cNvSpPr>
            <a:spLocks noGrp="1"/>
          </p:cNvSpPr>
          <p:nvPr>
            <p:ph type="sldNum" sz="quarter" idx="16"/>
          </p:nvPr>
        </p:nvSpPr>
        <p:spPr/>
        <p:txBody>
          <a:bodyPr/>
          <a:lstStyle>
            <a:lvl1pPr>
              <a:defRPr/>
            </a:lvl1pPr>
          </a:lstStyle>
          <a:p>
            <a:pPr>
              <a:defRPr/>
            </a:pPr>
            <a:fld id="{3FFC5307-F57B-4463-B6B2-4B093E188865}" type="slidenum">
              <a:rPr lang="en-CA" altLang="en-US"/>
              <a:pPr>
                <a:defRPr/>
              </a:pPr>
              <a:t>‹#›</a:t>
            </a:fld>
            <a:endParaRPr lang="en-CA" altLang="en-US"/>
          </a:p>
        </p:txBody>
      </p:sp>
    </p:spTree>
    <p:extLst>
      <p:ext uri="{BB962C8B-B14F-4D97-AF65-F5344CB8AC3E}">
        <p14:creationId xmlns:p14="http://schemas.microsoft.com/office/powerpoint/2010/main" val="31259718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English">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FFF8388-0997-44CB-AD66-DA2A513C20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77850"/>
            <a:ext cx="2697163"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34D1596-0550-4E0B-B893-5BD89DF7A2C5}"/>
              </a:ext>
            </a:extLst>
          </p:cNvPr>
          <p:cNvSpPr txBox="1">
            <a:spLocks noChangeArrowheads="1"/>
          </p:cNvSpPr>
          <p:nvPr userDrawn="1"/>
        </p:nvSpPr>
        <p:spPr bwMode="auto">
          <a:xfrm>
            <a:off x="10668000" y="6429375"/>
            <a:ext cx="1371600" cy="338138"/>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CA" altLang="en-US" sz="1600" b="1">
                <a:solidFill>
                  <a:srgbClr val="56A8DD"/>
                </a:solidFill>
                <a:latin typeface="Gibson" panose="02000000000000000000" pitchFamily="50" charset="0"/>
              </a:rPr>
              <a:t>arthritis.ca</a:t>
            </a:r>
          </a:p>
        </p:txBody>
      </p:sp>
      <p:sp>
        <p:nvSpPr>
          <p:cNvPr id="2" name="Title 1"/>
          <p:cNvSpPr>
            <a:spLocks noGrp="1"/>
          </p:cNvSpPr>
          <p:nvPr>
            <p:ph type="ctrTitle"/>
          </p:nvPr>
        </p:nvSpPr>
        <p:spPr>
          <a:xfrm>
            <a:off x="3581400" y="2274849"/>
            <a:ext cx="7086600" cy="1235114"/>
          </a:xfrm>
        </p:spPr>
        <p:txBody>
          <a:bodyPr anchor="b">
            <a:normAutofit/>
          </a:bodyPr>
          <a:lstStyle>
            <a:lvl1pPr algn="l">
              <a:defRPr sz="4000">
                <a:latin typeface="Gibson" pitchFamily="2" charset="0"/>
              </a:defRPr>
            </a:lvl1pPr>
          </a:lstStyle>
          <a:p>
            <a:r>
              <a:rPr lang="en-US"/>
              <a:t>Click to edit Master title style</a:t>
            </a:r>
            <a:endParaRPr lang="en-CA"/>
          </a:p>
        </p:txBody>
      </p:sp>
      <p:sp>
        <p:nvSpPr>
          <p:cNvPr id="3" name="Subtitle 2"/>
          <p:cNvSpPr>
            <a:spLocks noGrp="1"/>
          </p:cNvSpPr>
          <p:nvPr>
            <p:ph type="subTitle" idx="1"/>
          </p:nvPr>
        </p:nvSpPr>
        <p:spPr>
          <a:xfrm>
            <a:off x="3581400" y="3602038"/>
            <a:ext cx="7086600" cy="1226440"/>
          </a:xfrm>
        </p:spPr>
        <p:txBody>
          <a:bodyPr>
            <a:normAutofit/>
          </a:bodyPr>
          <a:lstStyle>
            <a:lvl1pPr marL="0" indent="0" algn="l">
              <a:spcBef>
                <a:spcPts val="0"/>
              </a:spcBef>
              <a:buNone/>
              <a:defRPr sz="2000">
                <a:solidFill>
                  <a:srgbClr val="FCB614"/>
                </a:solidFill>
                <a:latin typeface="Gibson"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39639825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left titl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1AC510E-66C8-4797-8F77-8C3645E13DF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5450" y="5588000"/>
            <a:ext cx="16065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99B47272-B1D5-4E78-A1F4-831D3B76BD8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650" y="200025"/>
            <a:ext cx="1263650"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88736" y="1148576"/>
            <a:ext cx="10757097" cy="4906535"/>
          </a:xfrm>
        </p:spPr>
        <p:txBody>
          <a:bodyPr/>
          <a:lstStyle>
            <a:lvl2pPr>
              <a:defRPr sz="1700"/>
            </a:lvl2pPr>
          </a:lstStyle>
          <a:p>
            <a:pPr lvl="0"/>
            <a:r>
              <a:rPr lang="en-US"/>
              <a:t>Edit Master text styles</a:t>
            </a:r>
          </a:p>
          <a:p>
            <a:pPr lvl="1"/>
            <a:r>
              <a:rPr lang="en-US"/>
              <a:t>Second level</a:t>
            </a:r>
          </a:p>
        </p:txBody>
      </p:sp>
      <p:sp>
        <p:nvSpPr>
          <p:cNvPr id="8" name="Text Placeholder 4"/>
          <p:cNvSpPr>
            <a:spLocks noGrp="1"/>
          </p:cNvSpPr>
          <p:nvPr>
            <p:ph type="body" sz="quarter" idx="13"/>
          </p:nvPr>
        </p:nvSpPr>
        <p:spPr>
          <a:xfrm>
            <a:off x="1384433" y="360953"/>
            <a:ext cx="9861400" cy="526779"/>
          </a:xfrm>
        </p:spPr>
        <p:txBody>
          <a:bodyPr anchor="b"/>
          <a:lstStyle>
            <a:lvl1pPr marL="0" indent="0">
              <a:buNone/>
              <a:defRPr sz="2400" b="1">
                <a:solidFill>
                  <a:srgbClr val="00508F"/>
                </a:solidFill>
                <a:latin typeface="Gibson"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Slide Number Placeholder 5">
            <a:extLst>
              <a:ext uri="{FF2B5EF4-FFF2-40B4-BE49-F238E27FC236}">
                <a16:creationId xmlns:a16="http://schemas.microsoft.com/office/drawing/2014/main" id="{8C20A2E8-8F70-4926-A521-68D6822CD5A5}"/>
              </a:ext>
            </a:extLst>
          </p:cNvPr>
          <p:cNvSpPr>
            <a:spLocks noGrp="1"/>
          </p:cNvSpPr>
          <p:nvPr>
            <p:ph type="sldNum" sz="quarter" idx="14"/>
          </p:nvPr>
        </p:nvSpPr>
        <p:spPr>
          <a:xfrm>
            <a:off x="7842250" y="6335713"/>
            <a:ext cx="2743200" cy="365125"/>
          </a:xfrm>
        </p:spPr>
        <p:txBody>
          <a:bodyPr/>
          <a:lstStyle>
            <a:lvl1pPr>
              <a:defRPr/>
            </a:lvl1pPr>
          </a:lstStyle>
          <a:p>
            <a:pPr>
              <a:defRPr/>
            </a:pPr>
            <a:fld id="{DEA37430-B4E5-4F2B-BF80-55C337C40498}" type="slidenum">
              <a:rPr lang="en-CA"/>
              <a:pPr>
                <a:defRPr/>
              </a:pPr>
              <a:t>‹#›</a:t>
            </a:fld>
            <a:endParaRPr lang="en-CA"/>
          </a:p>
        </p:txBody>
      </p:sp>
    </p:spTree>
    <p:extLst>
      <p:ext uri="{BB962C8B-B14F-4D97-AF65-F5344CB8AC3E}">
        <p14:creationId xmlns:p14="http://schemas.microsoft.com/office/powerpoint/2010/main" val="27503479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0B11B3-8124-40AE-80F2-44FE2411A70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5450" y="5588000"/>
            <a:ext cx="16065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F3DA4177-345F-4779-BD92-918692E4179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650" y="200025"/>
            <a:ext cx="1263650"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3"/>
          </p:nvPr>
        </p:nvSpPr>
        <p:spPr>
          <a:xfrm>
            <a:off x="6363730" y="1471962"/>
            <a:ext cx="5355761" cy="542460"/>
          </a:xfrm>
        </p:spPr>
        <p:txBody>
          <a:bodyPr anchor="b"/>
          <a:lstStyle>
            <a:lvl1pPr marL="0" indent="0">
              <a:buNone/>
              <a:defRPr sz="2400" b="0">
                <a:solidFill>
                  <a:srgbClr val="00508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3730" y="2014422"/>
            <a:ext cx="5355761" cy="4364232"/>
          </a:xfrm>
        </p:spPr>
        <p:txBody>
          <a:bodyPr/>
          <a:lstStyle/>
          <a:p>
            <a:pPr lvl="0"/>
            <a:r>
              <a:rPr lang="en-US"/>
              <a:t>Edit Master text styles</a:t>
            </a:r>
          </a:p>
          <a:p>
            <a:pPr lvl="1"/>
            <a:r>
              <a:rPr lang="en-US"/>
              <a:t>Second level</a:t>
            </a:r>
          </a:p>
        </p:txBody>
      </p:sp>
      <p:sp>
        <p:nvSpPr>
          <p:cNvPr id="10" name="Text Placeholder 4"/>
          <p:cNvSpPr>
            <a:spLocks noGrp="1"/>
          </p:cNvSpPr>
          <p:nvPr>
            <p:ph type="body" sz="quarter" idx="13"/>
          </p:nvPr>
        </p:nvSpPr>
        <p:spPr>
          <a:xfrm>
            <a:off x="506628" y="1471962"/>
            <a:ext cx="5362831" cy="542460"/>
          </a:xfrm>
        </p:spPr>
        <p:txBody>
          <a:bodyPr anchor="b"/>
          <a:lstStyle>
            <a:lvl1pPr marL="0" indent="0">
              <a:buNone/>
              <a:defRPr sz="2400" b="0">
                <a:solidFill>
                  <a:srgbClr val="00508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5"/>
          <p:cNvSpPr>
            <a:spLocks noGrp="1"/>
          </p:cNvSpPr>
          <p:nvPr>
            <p:ph sz="quarter" idx="14"/>
          </p:nvPr>
        </p:nvSpPr>
        <p:spPr>
          <a:xfrm>
            <a:off x="506628" y="2014422"/>
            <a:ext cx="5362831" cy="4364232"/>
          </a:xfrm>
        </p:spPr>
        <p:txBody>
          <a:bodyPr/>
          <a:lstStyle/>
          <a:p>
            <a:pPr lvl="0"/>
            <a:r>
              <a:rPr lang="en-US"/>
              <a:t>Edit Master text styles</a:t>
            </a:r>
          </a:p>
          <a:p>
            <a:pPr lvl="1"/>
            <a:r>
              <a:rPr lang="en-US"/>
              <a:t>Second level</a:t>
            </a:r>
          </a:p>
        </p:txBody>
      </p:sp>
      <p:sp>
        <p:nvSpPr>
          <p:cNvPr id="8" name="Text Placeholder 4"/>
          <p:cNvSpPr>
            <a:spLocks noGrp="1"/>
          </p:cNvSpPr>
          <p:nvPr>
            <p:ph type="body" sz="quarter" idx="15"/>
          </p:nvPr>
        </p:nvSpPr>
        <p:spPr>
          <a:xfrm>
            <a:off x="1384433" y="360953"/>
            <a:ext cx="9861400" cy="526779"/>
          </a:xfrm>
        </p:spPr>
        <p:txBody>
          <a:bodyPr anchor="b"/>
          <a:lstStyle>
            <a:lvl1pPr marL="0" indent="0">
              <a:buNone/>
              <a:defRPr sz="2400" b="1">
                <a:solidFill>
                  <a:srgbClr val="00508F"/>
                </a:solidFill>
                <a:latin typeface="Gibson"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Slide Number Placeholder 8">
            <a:extLst>
              <a:ext uri="{FF2B5EF4-FFF2-40B4-BE49-F238E27FC236}">
                <a16:creationId xmlns:a16="http://schemas.microsoft.com/office/drawing/2014/main" id="{442DA3F6-6623-482E-83E7-8586EBEC1308}"/>
              </a:ext>
            </a:extLst>
          </p:cNvPr>
          <p:cNvSpPr>
            <a:spLocks noGrp="1"/>
          </p:cNvSpPr>
          <p:nvPr>
            <p:ph type="sldNum" sz="quarter" idx="16"/>
          </p:nvPr>
        </p:nvSpPr>
        <p:spPr/>
        <p:txBody>
          <a:bodyPr/>
          <a:lstStyle>
            <a:lvl1pPr>
              <a:defRPr/>
            </a:lvl1pPr>
          </a:lstStyle>
          <a:p>
            <a:pPr>
              <a:defRPr/>
            </a:pPr>
            <a:fld id="{CF911756-9529-47D0-912D-98E8A9A07FA8}" type="slidenum">
              <a:rPr lang="en-CA"/>
              <a:pPr>
                <a:defRPr/>
              </a:pPr>
              <a:t>‹#›</a:t>
            </a:fld>
            <a:endParaRPr lang="en-CA"/>
          </a:p>
        </p:txBody>
      </p:sp>
    </p:spTree>
    <p:extLst>
      <p:ext uri="{BB962C8B-B14F-4D97-AF65-F5344CB8AC3E}">
        <p14:creationId xmlns:p14="http://schemas.microsoft.com/office/powerpoint/2010/main" val="1836248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4092BBF-30CF-41D9-B90F-67CDB0928BA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0194FD-7526-4A81-B5BA-BE1A83571B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58B2AD2-9989-4275-9EF8-30C9F86995D0}"/>
              </a:ext>
            </a:extLst>
          </p:cNvPr>
          <p:cNvSpPr>
            <a:spLocks noGrp="1" noChangeArrowheads="1"/>
          </p:cNvSpPr>
          <p:nvPr>
            <p:ph type="sldNum" sz="quarter" idx="12"/>
          </p:nvPr>
        </p:nvSpPr>
        <p:spPr>
          <a:ln/>
        </p:spPr>
        <p:txBody>
          <a:bodyPr/>
          <a:lstStyle>
            <a:lvl1pPr>
              <a:defRPr/>
            </a:lvl1pPr>
          </a:lstStyle>
          <a:p>
            <a:pPr>
              <a:defRPr/>
            </a:pPr>
            <a:fld id="{75796A7B-791A-41C7-B265-C22BD2E87766}" type="slidenum">
              <a:rPr lang="en-US" altLang="en-US"/>
              <a:pPr>
                <a:defRPr/>
              </a:pPr>
              <a:t>‹#›</a:t>
            </a:fld>
            <a:endParaRPr lang="en-US" altLang="en-US"/>
          </a:p>
        </p:txBody>
      </p:sp>
    </p:spTree>
    <p:extLst>
      <p:ext uri="{BB962C8B-B14F-4D97-AF65-F5344CB8AC3E}">
        <p14:creationId xmlns:p14="http://schemas.microsoft.com/office/powerpoint/2010/main" val="15202430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21DD01D-5BC6-41AE-942C-F7307E53829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5450" y="5588000"/>
            <a:ext cx="16065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581400" y="2274849"/>
            <a:ext cx="7086600" cy="1235114"/>
          </a:xfrm>
        </p:spPr>
        <p:txBody>
          <a:bodyPr anchor="b">
            <a:normAutofit/>
          </a:bodyPr>
          <a:lstStyle>
            <a:lvl1pPr algn="l">
              <a:defRPr sz="4000">
                <a:solidFill>
                  <a:srgbClr val="00508F"/>
                </a:solidFill>
              </a:defRPr>
            </a:lvl1pPr>
          </a:lstStyle>
          <a:p>
            <a:r>
              <a:rPr lang="en-US"/>
              <a:t>Click to edit Master title style</a:t>
            </a:r>
            <a:endParaRPr lang="en-CA"/>
          </a:p>
        </p:txBody>
      </p:sp>
      <p:sp>
        <p:nvSpPr>
          <p:cNvPr id="3" name="Subtitle 2"/>
          <p:cNvSpPr>
            <a:spLocks noGrp="1"/>
          </p:cNvSpPr>
          <p:nvPr>
            <p:ph type="subTitle" idx="1"/>
          </p:nvPr>
        </p:nvSpPr>
        <p:spPr>
          <a:xfrm>
            <a:off x="3581400" y="3602038"/>
            <a:ext cx="7086600" cy="1226440"/>
          </a:xfrm>
        </p:spPr>
        <p:txBody>
          <a:bodyPr>
            <a:normAutofit/>
          </a:bodyPr>
          <a:lstStyle>
            <a:lvl1pPr marL="0" indent="0" algn="l">
              <a:spcBef>
                <a:spcPts val="0"/>
              </a:spcBef>
              <a:buNone/>
              <a:defRPr sz="2000">
                <a:solidFill>
                  <a:srgbClr val="76787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17732772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inal English">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9080A37C-F497-4447-83EC-29E592557D3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89113" y="0"/>
            <a:ext cx="8674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96332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D519AE-912F-45BA-B38A-A0A909786DE1}"/>
              </a:ext>
            </a:extLst>
          </p:cNvPr>
          <p:cNvSpPr>
            <a:spLocks noGrp="1"/>
          </p:cNvSpPr>
          <p:nvPr>
            <p:ph type="dt" sz="half" idx="10"/>
          </p:nvPr>
        </p:nvSpPr>
        <p:spPr/>
        <p:txBody>
          <a:bodyPr/>
          <a:lstStyle>
            <a:lvl1pPr>
              <a:defRPr/>
            </a:lvl1pPr>
          </a:lstStyle>
          <a:p>
            <a:pPr>
              <a:defRPr/>
            </a:pPr>
            <a:endParaRPr lang="en-CA"/>
          </a:p>
        </p:txBody>
      </p:sp>
      <p:sp>
        <p:nvSpPr>
          <p:cNvPr id="3" name="Footer Placeholder 2">
            <a:extLst>
              <a:ext uri="{FF2B5EF4-FFF2-40B4-BE49-F238E27FC236}">
                <a16:creationId xmlns:a16="http://schemas.microsoft.com/office/drawing/2014/main" id="{BCFBA813-4506-43AA-A281-95CE3AA54D76}"/>
              </a:ext>
            </a:extLst>
          </p:cNvPr>
          <p:cNvSpPr>
            <a:spLocks noGrp="1"/>
          </p:cNvSpPr>
          <p:nvPr>
            <p:ph type="ftr" sz="quarter" idx="11"/>
          </p:nvPr>
        </p:nvSpPr>
        <p:spPr/>
        <p:txBody>
          <a:bodyPr/>
          <a:lstStyle>
            <a:lvl1pPr>
              <a:defRPr/>
            </a:lvl1pPr>
          </a:lstStyle>
          <a:p>
            <a:pPr>
              <a:defRPr/>
            </a:pPr>
            <a:endParaRPr lang="en-CA"/>
          </a:p>
        </p:txBody>
      </p:sp>
      <p:sp>
        <p:nvSpPr>
          <p:cNvPr id="4" name="Slide Number Placeholder 3">
            <a:extLst>
              <a:ext uri="{FF2B5EF4-FFF2-40B4-BE49-F238E27FC236}">
                <a16:creationId xmlns:a16="http://schemas.microsoft.com/office/drawing/2014/main" id="{00BF7923-6EAF-48EE-B602-C5C0C364D3F3}"/>
              </a:ext>
            </a:extLst>
          </p:cNvPr>
          <p:cNvSpPr>
            <a:spLocks noGrp="1"/>
          </p:cNvSpPr>
          <p:nvPr>
            <p:ph type="sldNum" sz="quarter" idx="12"/>
          </p:nvPr>
        </p:nvSpPr>
        <p:spPr/>
        <p:txBody>
          <a:bodyPr/>
          <a:lstStyle>
            <a:lvl1pPr>
              <a:defRPr/>
            </a:lvl1pPr>
          </a:lstStyle>
          <a:p>
            <a:pPr>
              <a:defRPr/>
            </a:pPr>
            <a:fld id="{F0DB9F5F-FC49-4E87-910C-6569508F333B}" type="slidenum">
              <a:rPr lang="en-CA"/>
              <a:pPr>
                <a:defRPr/>
              </a:pPr>
              <a:t>‹#›</a:t>
            </a:fld>
            <a:endParaRPr lang="en-CA"/>
          </a:p>
        </p:txBody>
      </p:sp>
    </p:spTree>
    <p:extLst>
      <p:ext uri="{BB962C8B-B14F-4D97-AF65-F5344CB8AC3E}">
        <p14:creationId xmlns:p14="http://schemas.microsoft.com/office/powerpoint/2010/main" val="29319983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2979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Content with Photo">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169177ED-247A-4521-956C-84C4335495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7675" y="6053138"/>
            <a:ext cx="32226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898054" y="2274850"/>
            <a:ext cx="8696916" cy="3902115"/>
          </a:xfrm>
        </p:spPr>
        <p:txBody>
          <a:bodyPr/>
          <a:lstStyle>
            <a:lvl2pPr>
              <a:defRPr sz="1700"/>
            </a:lvl2pPr>
          </a:lstStyle>
          <a:p>
            <a:pPr lvl="0"/>
            <a:r>
              <a:rPr lang="en-US"/>
              <a:t>Edit Master text styles</a:t>
            </a:r>
          </a:p>
          <a:p>
            <a:pPr lvl="1"/>
            <a:r>
              <a:rPr lang="en-US"/>
              <a:t>Second level</a:t>
            </a:r>
          </a:p>
        </p:txBody>
      </p:sp>
      <p:sp>
        <p:nvSpPr>
          <p:cNvPr id="8" name="Text Placeholder 4"/>
          <p:cNvSpPr>
            <a:spLocks noGrp="1"/>
          </p:cNvSpPr>
          <p:nvPr>
            <p:ph type="body" sz="quarter" idx="13"/>
          </p:nvPr>
        </p:nvSpPr>
        <p:spPr>
          <a:xfrm>
            <a:off x="2898054" y="1607588"/>
            <a:ext cx="8696916" cy="526779"/>
          </a:xfrm>
        </p:spPr>
        <p:txBody>
          <a:bodyPr anchor="b"/>
          <a:lstStyle>
            <a:lvl1pPr marL="0" indent="0">
              <a:buNone/>
              <a:defRPr sz="2400" b="1">
                <a:solidFill>
                  <a:srgbClr val="00508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Picture Placeholder 3"/>
          <p:cNvSpPr>
            <a:spLocks noGrp="1"/>
          </p:cNvSpPr>
          <p:nvPr>
            <p:ph type="pic" sz="quarter" idx="14"/>
          </p:nvPr>
        </p:nvSpPr>
        <p:spPr>
          <a:xfrm>
            <a:off x="200027" y="914633"/>
            <a:ext cx="2345212" cy="2073664"/>
          </a:xfrm>
        </p:spPr>
        <p:txBody>
          <a:bodyPr rtlCol="0">
            <a:normAutofit/>
          </a:bodyPr>
          <a:lstStyle/>
          <a:p>
            <a:pPr lvl="0"/>
            <a:endParaRPr lang="en-CA" noProof="0"/>
          </a:p>
        </p:txBody>
      </p:sp>
      <p:sp>
        <p:nvSpPr>
          <p:cNvPr id="11" name="Text Placeholder 4"/>
          <p:cNvSpPr>
            <a:spLocks noGrp="1"/>
          </p:cNvSpPr>
          <p:nvPr>
            <p:ph type="body" sz="quarter" idx="15"/>
          </p:nvPr>
        </p:nvSpPr>
        <p:spPr>
          <a:xfrm>
            <a:off x="2898054" y="914635"/>
            <a:ext cx="8696916" cy="526779"/>
          </a:xfrm>
        </p:spPr>
        <p:txBody>
          <a:bodyPr anchor="b">
            <a:noAutofit/>
          </a:bodyPr>
          <a:lstStyle>
            <a:lvl1pPr marL="0" indent="0">
              <a:buNone/>
              <a:defRPr sz="3200" b="0">
                <a:solidFill>
                  <a:srgbClr val="56A8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Slide Number Placeholder 5">
            <a:extLst>
              <a:ext uri="{FF2B5EF4-FFF2-40B4-BE49-F238E27FC236}">
                <a16:creationId xmlns:a16="http://schemas.microsoft.com/office/drawing/2014/main" id="{47367086-E50F-40CC-ACE2-ACEA32A3E463}"/>
              </a:ext>
            </a:extLst>
          </p:cNvPr>
          <p:cNvSpPr>
            <a:spLocks noGrp="1"/>
          </p:cNvSpPr>
          <p:nvPr>
            <p:ph type="sldNum" sz="quarter" idx="16"/>
          </p:nvPr>
        </p:nvSpPr>
        <p:spPr/>
        <p:txBody>
          <a:bodyPr/>
          <a:lstStyle>
            <a:lvl1pPr>
              <a:defRPr/>
            </a:lvl1pPr>
          </a:lstStyle>
          <a:p>
            <a:pPr>
              <a:defRPr/>
            </a:pPr>
            <a:fld id="{98456444-BAD5-489E-BC71-C773CCC0F9CE}" type="slidenum">
              <a:rPr lang="en-CA"/>
              <a:pPr>
                <a:defRPr/>
              </a:pPr>
              <a:t>‹#›</a:t>
            </a:fld>
            <a:endParaRPr lang="en-CA"/>
          </a:p>
        </p:txBody>
      </p:sp>
    </p:spTree>
    <p:extLst>
      <p:ext uri="{BB962C8B-B14F-4D97-AF65-F5344CB8AC3E}">
        <p14:creationId xmlns:p14="http://schemas.microsoft.com/office/powerpoint/2010/main" val="14516721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233A03C-9F91-4A9B-8DD2-5533D4E98A77}"/>
              </a:ext>
            </a:extLst>
          </p:cNvPr>
          <p:cNvSpPr>
            <a:spLocks noGrp="1"/>
          </p:cNvSpPr>
          <p:nvPr>
            <p:ph type="dt" sz="half" idx="10"/>
          </p:nvPr>
        </p:nvSpPr>
        <p:spPr/>
        <p:txBody>
          <a:bodyPr/>
          <a:lstStyle>
            <a:lvl1pPr defTabSz="457200">
              <a:defRPr>
                <a:solidFill>
                  <a:prstClr val="black"/>
                </a:solidFill>
              </a:defRPr>
            </a:lvl1pPr>
          </a:lstStyle>
          <a:p>
            <a:pPr>
              <a:defRPr/>
            </a:pPr>
            <a:endParaRPr lang="en-US"/>
          </a:p>
        </p:txBody>
      </p:sp>
      <p:sp>
        <p:nvSpPr>
          <p:cNvPr id="5" name="Footer Placeholder 4">
            <a:extLst>
              <a:ext uri="{FF2B5EF4-FFF2-40B4-BE49-F238E27FC236}">
                <a16:creationId xmlns:a16="http://schemas.microsoft.com/office/drawing/2014/main" id="{EE137B59-AEA9-47B1-A91A-BF97263A8094}"/>
              </a:ext>
            </a:extLst>
          </p:cNvPr>
          <p:cNvSpPr>
            <a:spLocks noGrp="1"/>
          </p:cNvSpPr>
          <p:nvPr>
            <p:ph type="ftr" sz="quarter" idx="11"/>
          </p:nvPr>
        </p:nvSpPr>
        <p:spPr/>
        <p:txBody>
          <a:bodyPr/>
          <a:lstStyle>
            <a:lvl1pPr defTabSz="457200">
              <a:defRPr>
                <a:solidFill>
                  <a:prstClr val="black"/>
                </a:solidFill>
              </a:defRPr>
            </a:lvl1pPr>
          </a:lstStyle>
          <a:p>
            <a:pPr>
              <a:defRPr/>
            </a:pPr>
            <a:endParaRPr lang="en-US"/>
          </a:p>
        </p:txBody>
      </p:sp>
      <p:sp>
        <p:nvSpPr>
          <p:cNvPr id="6" name="Slide Number Placeholder 5">
            <a:extLst>
              <a:ext uri="{FF2B5EF4-FFF2-40B4-BE49-F238E27FC236}">
                <a16:creationId xmlns:a16="http://schemas.microsoft.com/office/drawing/2014/main" id="{16DCB052-3E93-40EB-B696-E3DC283772EB}"/>
              </a:ext>
            </a:extLst>
          </p:cNvPr>
          <p:cNvSpPr>
            <a:spLocks noGrp="1"/>
          </p:cNvSpPr>
          <p:nvPr>
            <p:ph type="sldNum" sz="quarter" idx="12"/>
          </p:nvPr>
        </p:nvSpPr>
        <p:spPr/>
        <p:txBody>
          <a:bodyPr/>
          <a:lstStyle>
            <a:lvl1pPr defTabSz="457200">
              <a:defRPr>
                <a:solidFill>
                  <a:prstClr val="black"/>
                </a:solidFill>
              </a:defRPr>
            </a:lvl1pPr>
          </a:lstStyle>
          <a:p>
            <a:pPr>
              <a:defRPr/>
            </a:pPr>
            <a:fld id="{2F713A6A-5823-482E-9281-5E9E3978624D}" type="slidenum">
              <a:rPr lang="en-US"/>
              <a:pPr>
                <a:defRPr/>
              </a:pPr>
              <a:t>‹#›</a:t>
            </a:fld>
            <a:endParaRPr lang="en-US"/>
          </a:p>
        </p:txBody>
      </p:sp>
    </p:spTree>
    <p:extLst>
      <p:ext uri="{BB962C8B-B14F-4D97-AF65-F5344CB8AC3E}">
        <p14:creationId xmlns:p14="http://schemas.microsoft.com/office/powerpoint/2010/main" val="15122022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D4CF03C-98F6-4481-9295-E3FCBDC93FD4}"/>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7B80B32B-6415-40CA-8E38-2DA1C6B066C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6F4FA8EF-4434-4530-B947-C21C38103EEF}"/>
              </a:ext>
            </a:extLst>
          </p:cNvPr>
          <p:cNvSpPr>
            <a:spLocks noGrp="1"/>
          </p:cNvSpPr>
          <p:nvPr>
            <p:ph type="sldNum" sz="quarter" idx="12"/>
          </p:nvPr>
        </p:nvSpPr>
        <p:spPr/>
        <p:txBody>
          <a:bodyPr/>
          <a:lstStyle>
            <a:lvl1pPr>
              <a:defRPr/>
            </a:lvl1pPr>
          </a:lstStyle>
          <a:p>
            <a:pPr>
              <a:defRPr/>
            </a:pPr>
            <a:fld id="{31BD07C6-0A5A-4BF3-8203-B2AC8B45F905}" type="slidenum">
              <a:rPr lang="en-US"/>
              <a:pPr>
                <a:defRPr/>
              </a:pPr>
              <a:t>‹#›</a:t>
            </a:fld>
            <a:endParaRPr lang="en-US"/>
          </a:p>
        </p:txBody>
      </p:sp>
    </p:spTree>
    <p:extLst>
      <p:ext uri="{BB962C8B-B14F-4D97-AF65-F5344CB8AC3E}">
        <p14:creationId xmlns:p14="http://schemas.microsoft.com/office/powerpoint/2010/main" val="2639380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8D64280-684B-46EA-8005-CEFCE5869E6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75F30D-FC39-45C9-885A-E102BE84AD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8577C2-8E60-40EF-881C-4DCFBD8ECE18}"/>
              </a:ext>
            </a:extLst>
          </p:cNvPr>
          <p:cNvSpPr>
            <a:spLocks noGrp="1" noChangeArrowheads="1"/>
          </p:cNvSpPr>
          <p:nvPr>
            <p:ph type="sldNum" sz="quarter" idx="12"/>
          </p:nvPr>
        </p:nvSpPr>
        <p:spPr>
          <a:ln/>
        </p:spPr>
        <p:txBody>
          <a:bodyPr/>
          <a:lstStyle>
            <a:lvl1pPr>
              <a:defRPr/>
            </a:lvl1pPr>
          </a:lstStyle>
          <a:p>
            <a:pPr>
              <a:defRPr/>
            </a:pPr>
            <a:fld id="{48FC854E-9247-4620-B98F-20172E590E6E}" type="slidenum">
              <a:rPr lang="en-US" altLang="en-US"/>
              <a:pPr>
                <a:defRPr/>
              </a:pPr>
              <a:t>‹#›</a:t>
            </a:fld>
            <a:endParaRPr lang="en-US" altLang="en-US"/>
          </a:p>
        </p:txBody>
      </p:sp>
    </p:spTree>
    <p:extLst>
      <p:ext uri="{BB962C8B-B14F-4D97-AF65-F5344CB8AC3E}">
        <p14:creationId xmlns:p14="http://schemas.microsoft.com/office/powerpoint/2010/main" val="2181240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3.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image" Target="../media/image4.jpeg"/><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8" Type="http://schemas.openxmlformats.org/officeDocument/2006/relationships/slideLayout" Target="../slideLayouts/slideLayout24.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theme" Target="../theme/theme3.xml"/><Relationship Id="rId20" Type="http://schemas.openxmlformats.org/officeDocument/2006/relationships/slideLayout" Target="../slideLayouts/slideLayout36.xml"/><Relationship Id="rId41"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theme" Target="../theme/theme4.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theme" Target="../theme/theme5.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CCACA35-130D-4F9E-A886-64F95AB28A44}"/>
              </a:ext>
            </a:extLst>
          </p:cNvPr>
          <p:cNvSpPr>
            <a:spLocks noGrp="1" noChangeArrowheads="1"/>
          </p:cNvSpPr>
          <p:nvPr>
            <p:ph type="title"/>
          </p:nvPr>
        </p:nvSpPr>
        <p:spPr bwMode="auto">
          <a:xfrm>
            <a:off x="304800" y="228600"/>
            <a:ext cx="965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80CCFC9-5C7C-4DB3-A5C5-AFC1F582BD67}"/>
              </a:ext>
            </a:extLst>
          </p:cNvPr>
          <p:cNvSpPr>
            <a:spLocks noGrp="1" noChangeArrowheads="1"/>
          </p:cNvSpPr>
          <p:nvPr>
            <p:ph type="body" idx="1"/>
          </p:nvPr>
        </p:nvSpPr>
        <p:spPr bwMode="auto">
          <a:xfrm>
            <a:off x="304800" y="1600200"/>
            <a:ext cx="11684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725C896-AB8D-4C50-97ED-CECC756E7DB9}"/>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4B7D"/>
                </a:solidFill>
                <a:latin typeface="+mn-lt"/>
              </a:defRPr>
            </a:lvl1pPr>
          </a:lstStyle>
          <a:p>
            <a:pPr>
              <a:defRPr/>
            </a:pPr>
            <a:endParaRPr lang="en-US"/>
          </a:p>
        </p:txBody>
      </p:sp>
      <p:sp>
        <p:nvSpPr>
          <p:cNvPr id="1029" name="Rectangle 5">
            <a:extLst>
              <a:ext uri="{FF2B5EF4-FFF2-40B4-BE49-F238E27FC236}">
                <a16:creationId xmlns:a16="http://schemas.microsoft.com/office/drawing/2014/main" id="{DEF707B1-8AD5-493C-87D8-C426275E778F}"/>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4B7D"/>
                </a:solidFill>
                <a:latin typeface="+mn-lt"/>
              </a:defRPr>
            </a:lvl1pPr>
          </a:lstStyle>
          <a:p>
            <a:pPr>
              <a:defRPr/>
            </a:pPr>
            <a:endParaRPr lang="en-US"/>
          </a:p>
        </p:txBody>
      </p:sp>
      <p:sp>
        <p:nvSpPr>
          <p:cNvPr id="1030" name="Rectangle 6">
            <a:extLst>
              <a:ext uri="{FF2B5EF4-FFF2-40B4-BE49-F238E27FC236}">
                <a16:creationId xmlns:a16="http://schemas.microsoft.com/office/drawing/2014/main" id="{586E0F9B-2BEA-4E59-A389-7B9094C86142}"/>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4B7D"/>
                </a:solidFill>
                <a:latin typeface="Verdana" panose="020B0604030504040204" pitchFamily="34" charset="0"/>
              </a:defRPr>
            </a:lvl1pPr>
          </a:lstStyle>
          <a:p>
            <a:pPr>
              <a:defRPr/>
            </a:pPr>
            <a:fld id="{F2949CF6-1CA0-4BB9-A578-275C3D308EB8}" type="slidenum">
              <a:rPr lang="en-US" altLang="en-US"/>
              <a:pPr>
                <a:defRPr/>
              </a:pPr>
              <a:t>‹#›</a:t>
            </a:fld>
            <a:endParaRPr lang="en-US" altLang="en-US"/>
          </a:p>
        </p:txBody>
      </p:sp>
      <p:pic>
        <p:nvPicPr>
          <p:cNvPr id="1031" name="Picture 7" descr="TASE2C">
            <a:extLst>
              <a:ext uri="{FF2B5EF4-FFF2-40B4-BE49-F238E27FC236}">
                <a16:creationId xmlns:a16="http://schemas.microsoft.com/office/drawing/2014/main" id="{F4CF221E-70D5-49EB-B85B-8603DBFAC43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56800" y="228600"/>
            <a:ext cx="19304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Line 8">
            <a:extLst>
              <a:ext uri="{FF2B5EF4-FFF2-40B4-BE49-F238E27FC236}">
                <a16:creationId xmlns:a16="http://schemas.microsoft.com/office/drawing/2014/main" id="{0E9AC322-9B15-4BAD-B087-BE59F64160E1}"/>
              </a:ext>
            </a:extLst>
          </p:cNvPr>
          <p:cNvSpPr>
            <a:spLocks noChangeShapeType="1"/>
          </p:cNvSpPr>
          <p:nvPr/>
        </p:nvSpPr>
        <p:spPr bwMode="auto">
          <a:xfrm flipV="1">
            <a:off x="0" y="1371600"/>
            <a:ext cx="12192000" cy="0"/>
          </a:xfrm>
          <a:prstGeom prst="line">
            <a:avLst/>
          </a:prstGeom>
          <a:noFill/>
          <a:ln w="76200">
            <a:solidFill>
              <a:srgbClr val="9DB5E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33" name="Picture 9" descr="fight it">
            <a:extLst>
              <a:ext uri="{FF2B5EF4-FFF2-40B4-BE49-F238E27FC236}">
                <a16:creationId xmlns:a16="http://schemas.microsoft.com/office/drawing/2014/main" id="{4D1ECA68-C8FF-41B5-82B0-C595BA58FA3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46400" y="6096000"/>
            <a:ext cx="57912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Line 10">
            <a:extLst>
              <a:ext uri="{FF2B5EF4-FFF2-40B4-BE49-F238E27FC236}">
                <a16:creationId xmlns:a16="http://schemas.microsoft.com/office/drawing/2014/main" id="{5EDF831C-2478-4FF7-ABAC-42E9F012F63F}"/>
              </a:ext>
            </a:extLst>
          </p:cNvPr>
          <p:cNvSpPr>
            <a:spLocks noChangeShapeType="1"/>
          </p:cNvSpPr>
          <p:nvPr/>
        </p:nvSpPr>
        <p:spPr bwMode="auto">
          <a:xfrm flipV="1">
            <a:off x="0" y="6019800"/>
            <a:ext cx="12192000" cy="0"/>
          </a:xfrm>
          <a:prstGeom prst="line">
            <a:avLst/>
          </a:prstGeom>
          <a:noFill/>
          <a:ln w="76200">
            <a:solidFill>
              <a:srgbClr val="9DB5E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8744" r:id="rId1"/>
    <p:sldLayoutId id="2147488745" r:id="rId2"/>
    <p:sldLayoutId id="2147488746" r:id="rId3"/>
    <p:sldLayoutId id="2147488747" r:id="rId4"/>
    <p:sldLayoutId id="2147488748" r:id="rId5"/>
    <p:sldLayoutId id="2147488749" r:id="rId6"/>
    <p:sldLayoutId id="2147488750" r:id="rId7"/>
    <p:sldLayoutId id="2147488751" r:id="rId8"/>
    <p:sldLayoutId id="2147488752" r:id="rId9"/>
    <p:sldLayoutId id="2147488753" r:id="rId10"/>
    <p:sldLayoutId id="2147488754" r:id="rId11"/>
    <p:sldLayoutId id="2147488755" r:id="rId12"/>
    <p:sldLayoutId id="2147488756" r:id="rId13"/>
  </p:sldLayoutIdLst>
  <p:txStyles>
    <p:titleStyle>
      <a:lvl1pPr algn="l" rtl="0" eaLnBrk="0" fontAlgn="base" hangingPunct="0">
        <a:spcBef>
          <a:spcPct val="0"/>
        </a:spcBef>
        <a:spcAft>
          <a:spcPct val="0"/>
        </a:spcAft>
        <a:defRPr sz="3200" b="1">
          <a:solidFill>
            <a:srgbClr val="004B7D"/>
          </a:solidFill>
          <a:latin typeface="+mj-lt"/>
          <a:ea typeface="+mj-ea"/>
          <a:cs typeface="+mj-cs"/>
        </a:defRPr>
      </a:lvl1pPr>
      <a:lvl2pPr algn="l" rtl="0" eaLnBrk="0" fontAlgn="base" hangingPunct="0">
        <a:spcBef>
          <a:spcPct val="0"/>
        </a:spcBef>
        <a:spcAft>
          <a:spcPct val="0"/>
        </a:spcAft>
        <a:defRPr sz="3200" b="1">
          <a:solidFill>
            <a:srgbClr val="004B7D"/>
          </a:solidFill>
          <a:latin typeface="Verdana" pitchFamily="34" charset="0"/>
        </a:defRPr>
      </a:lvl2pPr>
      <a:lvl3pPr algn="l" rtl="0" eaLnBrk="0" fontAlgn="base" hangingPunct="0">
        <a:spcBef>
          <a:spcPct val="0"/>
        </a:spcBef>
        <a:spcAft>
          <a:spcPct val="0"/>
        </a:spcAft>
        <a:defRPr sz="3200" b="1">
          <a:solidFill>
            <a:srgbClr val="004B7D"/>
          </a:solidFill>
          <a:latin typeface="Verdana" pitchFamily="34" charset="0"/>
        </a:defRPr>
      </a:lvl3pPr>
      <a:lvl4pPr algn="l" rtl="0" eaLnBrk="0" fontAlgn="base" hangingPunct="0">
        <a:spcBef>
          <a:spcPct val="0"/>
        </a:spcBef>
        <a:spcAft>
          <a:spcPct val="0"/>
        </a:spcAft>
        <a:defRPr sz="3200" b="1">
          <a:solidFill>
            <a:srgbClr val="004B7D"/>
          </a:solidFill>
          <a:latin typeface="Verdana" pitchFamily="34" charset="0"/>
        </a:defRPr>
      </a:lvl4pPr>
      <a:lvl5pPr algn="l" rtl="0" eaLnBrk="0" fontAlgn="base" hangingPunct="0">
        <a:spcBef>
          <a:spcPct val="0"/>
        </a:spcBef>
        <a:spcAft>
          <a:spcPct val="0"/>
        </a:spcAft>
        <a:defRPr sz="3200" b="1">
          <a:solidFill>
            <a:srgbClr val="004B7D"/>
          </a:solidFill>
          <a:latin typeface="Verdana" pitchFamily="34" charset="0"/>
        </a:defRPr>
      </a:lvl5pPr>
      <a:lvl6pPr marL="457200" algn="l" rtl="0" eaLnBrk="0" fontAlgn="base" hangingPunct="0">
        <a:spcBef>
          <a:spcPct val="0"/>
        </a:spcBef>
        <a:spcAft>
          <a:spcPct val="0"/>
        </a:spcAft>
        <a:defRPr sz="3200" b="1">
          <a:solidFill>
            <a:srgbClr val="004B7D"/>
          </a:solidFill>
          <a:latin typeface="Verdana" pitchFamily="34" charset="0"/>
        </a:defRPr>
      </a:lvl6pPr>
      <a:lvl7pPr marL="914400" algn="l" rtl="0" eaLnBrk="0" fontAlgn="base" hangingPunct="0">
        <a:spcBef>
          <a:spcPct val="0"/>
        </a:spcBef>
        <a:spcAft>
          <a:spcPct val="0"/>
        </a:spcAft>
        <a:defRPr sz="3200" b="1">
          <a:solidFill>
            <a:srgbClr val="004B7D"/>
          </a:solidFill>
          <a:latin typeface="Verdana" pitchFamily="34" charset="0"/>
        </a:defRPr>
      </a:lvl7pPr>
      <a:lvl8pPr marL="1371600" algn="l" rtl="0" eaLnBrk="0" fontAlgn="base" hangingPunct="0">
        <a:spcBef>
          <a:spcPct val="0"/>
        </a:spcBef>
        <a:spcAft>
          <a:spcPct val="0"/>
        </a:spcAft>
        <a:defRPr sz="3200" b="1">
          <a:solidFill>
            <a:srgbClr val="004B7D"/>
          </a:solidFill>
          <a:latin typeface="Verdana" pitchFamily="34" charset="0"/>
        </a:defRPr>
      </a:lvl8pPr>
      <a:lvl9pPr marL="1828800" algn="l" rtl="0" eaLnBrk="0" fontAlgn="base" hangingPunct="0">
        <a:spcBef>
          <a:spcPct val="0"/>
        </a:spcBef>
        <a:spcAft>
          <a:spcPct val="0"/>
        </a:spcAft>
        <a:defRPr sz="3200" b="1">
          <a:solidFill>
            <a:srgbClr val="004B7D"/>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rgbClr val="004B7D"/>
          </a:solidFill>
          <a:latin typeface="+mn-lt"/>
          <a:ea typeface="+mn-ea"/>
          <a:cs typeface="+mn-cs"/>
        </a:defRPr>
      </a:lvl1pPr>
      <a:lvl2pPr marL="742950" indent="-285750" algn="l" rtl="0" eaLnBrk="0" fontAlgn="base" hangingPunct="0">
        <a:spcBef>
          <a:spcPct val="20000"/>
        </a:spcBef>
        <a:spcAft>
          <a:spcPct val="0"/>
        </a:spcAft>
        <a:buChar char="–"/>
        <a:defRPr sz="2800">
          <a:solidFill>
            <a:srgbClr val="004B7D"/>
          </a:solidFill>
          <a:latin typeface="+mn-lt"/>
        </a:defRPr>
      </a:lvl2pPr>
      <a:lvl3pPr marL="1143000" indent="-228600" algn="l" rtl="0" eaLnBrk="0" fontAlgn="base" hangingPunct="0">
        <a:spcBef>
          <a:spcPct val="20000"/>
        </a:spcBef>
        <a:spcAft>
          <a:spcPct val="0"/>
        </a:spcAft>
        <a:buChar char="•"/>
        <a:defRPr sz="2400">
          <a:solidFill>
            <a:srgbClr val="004B7D"/>
          </a:solidFill>
          <a:latin typeface="+mn-lt"/>
        </a:defRPr>
      </a:lvl3pPr>
      <a:lvl4pPr marL="1600200" indent="-228600" algn="l" rtl="0" eaLnBrk="0" fontAlgn="base" hangingPunct="0">
        <a:spcBef>
          <a:spcPct val="20000"/>
        </a:spcBef>
        <a:spcAft>
          <a:spcPct val="0"/>
        </a:spcAft>
        <a:buChar char="–"/>
        <a:defRPr sz="2000">
          <a:solidFill>
            <a:srgbClr val="004B7D"/>
          </a:solidFill>
          <a:latin typeface="+mn-lt"/>
        </a:defRPr>
      </a:lvl4pPr>
      <a:lvl5pPr marL="2057400" indent="-228600" algn="l" rtl="0" eaLnBrk="0" fontAlgn="base" hangingPunct="0">
        <a:spcBef>
          <a:spcPct val="20000"/>
        </a:spcBef>
        <a:spcAft>
          <a:spcPct val="0"/>
        </a:spcAft>
        <a:buChar char="»"/>
        <a:defRPr sz="2000">
          <a:solidFill>
            <a:srgbClr val="004B7D"/>
          </a:solidFill>
          <a:latin typeface="+mn-lt"/>
        </a:defRPr>
      </a:lvl5pPr>
      <a:lvl6pPr marL="2514600" indent="-228600" algn="l" rtl="0" eaLnBrk="0" fontAlgn="base" hangingPunct="0">
        <a:spcBef>
          <a:spcPct val="20000"/>
        </a:spcBef>
        <a:spcAft>
          <a:spcPct val="0"/>
        </a:spcAft>
        <a:buChar char="»"/>
        <a:defRPr sz="2000">
          <a:solidFill>
            <a:srgbClr val="004B7D"/>
          </a:solidFill>
          <a:latin typeface="+mn-lt"/>
        </a:defRPr>
      </a:lvl6pPr>
      <a:lvl7pPr marL="2971800" indent="-228600" algn="l" rtl="0" eaLnBrk="0" fontAlgn="base" hangingPunct="0">
        <a:spcBef>
          <a:spcPct val="20000"/>
        </a:spcBef>
        <a:spcAft>
          <a:spcPct val="0"/>
        </a:spcAft>
        <a:buChar char="»"/>
        <a:defRPr sz="2000">
          <a:solidFill>
            <a:srgbClr val="004B7D"/>
          </a:solidFill>
          <a:latin typeface="+mn-lt"/>
        </a:defRPr>
      </a:lvl7pPr>
      <a:lvl8pPr marL="3429000" indent="-228600" algn="l" rtl="0" eaLnBrk="0" fontAlgn="base" hangingPunct="0">
        <a:spcBef>
          <a:spcPct val="20000"/>
        </a:spcBef>
        <a:spcAft>
          <a:spcPct val="0"/>
        </a:spcAft>
        <a:buChar char="»"/>
        <a:defRPr sz="2000">
          <a:solidFill>
            <a:srgbClr val="004B7D"/>
          </a:solidFill>
          <a:latin typeface="+mn-lt"/>
        </a:defRPr>
      </a:lvl8pPr>
      <a:lvl9pPr marL="3886200" indent="-228600" algn="l" rtl="0" eaLnBrk="0" fontAlgn="base" hangingPunct="0">
        <a:spcBef>
          <a:spcPct val="20000"/>
        </a:spcBef>
        <a:spcAft>
          <a:spcPct val="0"/>
        </a:spcAft>
        <a:buChar char="»"/>
        <a:defRPr sz="2000">
          <a:solidFill>
            <a:srgbClr val="004B7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PPT-Footer_test.jpg">
            <a:extLst>
              <a:ext uri="{FF2B5EF4-FFF2-40B4-BE49-F238E27FC236}">
                <a16:creationId xmlns:a16="http://schemas.microsoft.com/office/drawing/2014/main" id="{5527FB80-6E41-4B6C-BF69-63E030F51D3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6116638"/>
            <a:ext cx="121920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757" r:id="rId1"/>
    <p:sldLayoutId id="2147488759" r:id="rId2"/>
    <p:sldLayoutId id="2147488760" r:id="rId3"/>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108691E1-A6F7-4B55-B2EF-3EE425E2E7EB}"/>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a:p>
        </p:txBody>
      </p:sp>
      <p:sp>
        <p:nvSpPr>
          <p:cNvPr id="3075" name="Text Placeholder 2">
            <a:extLst>
              <a:ext uri="{FF2B5EF4-FFF2-40B4-BE49-F238E27FC236}">
                <a16:creationId xmlns:a16="http://schemas.microsoft.com/office/drawing/2014/main" id="{052E9EE8-8658-4580-A3F6-BA7E8C7A23AC}"/>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a:extLst>
              <a:ext uri="{FF2B5EF4-FFF2-40B4-BE49-F238E27FC236}">
                <a16:creationId xmlns:a16="http://schemas.microsoft.com/office/drawing/2014/main" id="{52A15E27-06CC-41CB-B512-A59087FFB84C}"/>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5F21416D-4147-445B-B635-2C40446C21EF}"/>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27A2E319-1200-4612-9286-51CED268332F}"/>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DEE6711C-6FBF-4610-97F0-458AEE4E976B}" type="slidenum">
              <a:rPr lang="en-US" altLang="en-US"/>
              <a:pPr>
                <a:defRPr/>
              </a:pPr>
              <a:t>‹#›</a:t>
            </a:fld>
            <a:endParaRPr lang="en-US" altLang="en-US"/>
          </a:p>
        </p:txBody>
      </p:sp>
      <p:pic>
        <p:nvPicPr>
          <p:cNvPr id="3079" name="Picture 6" descr="Bluebird.jpg">
            <a:extLst>
              <a:ext uri="{FF2B5EF4-FFF2-40B4-BE49-F238E27FC236}">
                <a16:creationId xmlns:a16="http://schemas.microsoft.com/office/drawing/2014/main" id="{13086234-36D0-42FB-90FF-C5B6F3B5F52D}"/>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a:fillRect/>
          </a:stretch>
        </p:blipFill>
        <p:spPr bwMode="auto">
          <a:xfrm>
            <a:off x="10801350" y="6092825"/>
            <a:ext cx="1058863"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761" r:id="rId1"/>
    <p:sldLayoutId id="2147488762" r:id="rId2"/>
    <p:sldLayoutId id="2147488763" r:id="rId3"/>
    <p:sldLayoutId id="2147488764" r:id="rId4"/>
    <p:sldLayoutId id="2147488765" r:id="rId5"/>
    <p:sldLayoutId id="2147488766" r:id="rId6"/>
    <p:sldLayoutId id="2147488767" r:id="rId7"/>
    <p:sldLayoutId id="2147488768" r:id="rId8"/>
    <p:sldLayoutId id="2147488769" r:id="rId9"/>
    <p:sldLayoutId id="2147488770" r:id="rId10"/>
    <p:sldLayoutId id="2147488771" r:id="rId11"/>
    <p:sldLayoutId id="2147488772" r:id="rId12"/>
    <p:sldLayoutId id="2147488773" r:id="rId13"/>
    <p:sldLayoutId id="2147488774" r:id="rId14"/>
    <p:sldLayoutId id="2147488775" r:id="rId15"/>
    <p:sldLayoutId id="2147488776" r:id="rId16"/>
    <p:sldLayoutId id="2147488777" r:id="rId17"/>
    <p:sldLayoutId id="2147488778" r:id="rId18"/>
    <p:sldLayoutId id="2147488779" r:id="rId19"/>
    <p:sldLayoutId id="2147488780" r:id="rId20"/>
    <p:sldLayoutId id="2147488781" r:id="rId21"/>
    <p:sldLayoutId id="2147488782" r:id="rId22"/>
    <p:sldLayoutId id="2147488783" r:id="rId23"/>
    <p:sldLayoutId id="2147488784" r:id="rId24"/>
    <p:sldLayoutId id="2147488785" r:id="rId25"/>
    <p:sldLayoutId id="2147488786" r:id="rId26"/>
    <p:sldLayoutId id="2147488787" r:id="rId27"/>
    <p:sldLayoutId id="2147488788" r:id="rId28"/>
    <p:sldLayoutId id="2147488789" r:id="rId29"/>
    <p:sldLayoutId id="2147488790" r:id="rId30"/>
    <p:sldLayoutId id="2147488791" r:id="rId31"/>
    <p:sldLayoutId id="2147488792" r:id="rId32"/>
    <p:sldLayoutId id="2147488793" r:id="rId33"/>
    <p:sldLayoutId id="2147488794" r:id="rId34"/>
    <p:sldLayoutId id="2147488795" r:id="rId35"/>
    <p:sldLayoutId id="2147488796" r:id="rId36"/>
    <p:sldLayoutId id="2147488797" r:id="rId37"/>
    <p:sldLayoutId id="2147488798" r:id="rId38"/>
    <p:sldLayoutId id="2147488799" r:id="rId39"/>
    <p:sldLayoutId id="2147488800" r:id="rId40"/>
    <p:sldLayoutId id="2147488801" r:id="rId41"/>
    <p:sldLayoutId id="2147488802" r:id="rId42"/>
    <p:sldLayoutId id="2147488803" r:id="rId43"/>
    <p:sldLayoutId id="2147488804" r:id="rId44"/>
    <p:sldLayoutId id="2147488805" r:id="rId4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4678A016-03C7-4086-9051-2AF7600588F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191F5E44-685C-49DB-AE6C-DBFD98C6712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21BF1C0-F339-43A3-B997-23D7F5ACF4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D501CD99-CBC4-4693-AA39-76156A89AD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ED22F1BC-2046-4043-93F8-8FFDD23C6591}"/>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F06B34A7-F4D2-4812-96CC-EC0A30A09F3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8806" r:id="rId1"/>
    <p:sldLayoutId id="2147488807" r:id="rId2"/>
    <p:sldLayoutId id="2147488808" r:id="rId3"/>
    <p:sldLayoutId id="2147488809" r:id="rId4"/>
    <p:sldLayoutId id="2147488810" r:id="rId5"/>
    <p:sldLayoutId id="2147488811" r:id="rId6"/>
    <p:sldLayoutId id="2147488812" r:id="rId7"/>
    <p:sldLayoutId id="2147488813" r:id="rId8"/>
    <p:sldLayoutId id="2147488814" r:id="rId9"/>
    <p:sldLayoutId id="2147488815" r:id="rId10"/>
    <p:sldLayoutId id="2147488816" r:id="rId11"/>
    <p:sldLayoutId id="2147488817" r:id="rId12"/>
    <p:sldLayoutId id="2147488818" r:id="rId13"/>
    <p:sldLayoutId id="2147488819" r:id="rId14"/>
    <p:sldLayoutId id="2147488820" r:id="rId15"/>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384FD016-3F84-4627-9AEB-953BD494278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046AC218-716C-4F70-8728-F6435C58EB4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6352E41-7659-4846-83F5-D1A45FEF87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B455945-207E-4832-A125-40D000C517D4}" type="datetimeFigureOut">
              <a:rPr lang="en-US"/>
              <a:pPr>
                <a:defRPr/>
              </a:pPr>
              <a:t>12/9/2021</a:t>
            </a:fld>
            <a:endParaRPr lang="en-US"/>
          </a:p>
        </p:txBody>
      </p:sp>
      <p:sp>
        <p:nvSpPr>
          <p:cNvPr id="5" name="Footer Placeholder 4">
            <a:extLst>
              <a:ext uri="{FF2B5EF4-FFF2-40B4-BE49-F238E27FC236}">
                <a16:creationId xmlns:a16="http://schemas.microsoft.com/office/drawing/2014/main" id="{18C089AF-B82B-4AC4-8777-E4B9C2C459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8CCFE6BE-DCA5-492C-B1C9-40AB9B1D5B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86CAD1E-4E3C-46EF-8620-B2465CB3E09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859" r:id="rId1"/>
    <p:sldLayoutId id="2147488860" r:id="rId2"/>
    <p:sldLayoutId id="2147488861" r:id="rId3"/>
    <p:sldLayoutId id="2147488862" r:id="rId4"/>
    <p:sldLayoutId id="2147488863" r:id="rId5"/>
    <p:sldLayoutId id="2147488864" r:id="rId6"/>
    <p:sldLayoutId id="2147488865" r:id="rId7"/>
    <p:sldLayoutId id="2147488866" r:id="rId8"/>
    <p:sldLayoutId id="2147488867" r:id="rId9"/>
    <p:sldLayoutId id="2147488868" r:id="rId10"/>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Gibson" panose="02000000000000000000" pitchFamily="50" charset="0"/>
        </a:defRPr>
      </a:lvl2pPr>
      <a:lvl3pPr algn="l" rtl="0" eaLnBrk="0" fontAlgn="base" hangingPunct="0">
        <a:lnSpc>
          <a:spcPct val="90000"/>
        </a:lnSpc>
        <a:spcBef>
          <a:spcPct val="0"/>
        </a:spcBef>
        <a:spcAft>
          <a:spcPct val="0"/>
        </a:spcAft>
        <a:defRPr sz="4400">
          <a:solidFill>
            <a:schemeClr val="tx1"/>
          </a:solidFill>
          <a:latin typeface="Gibson" panose="02000000000000000000" pitchFamily="50" charset="0"/>
        </a:defRPr>
      </a:lvl3pPr>
      <a:lvl4pPr algn="l" rtl="0" eaLnBrk="0" fontAlgn="base" hangingPunct="0">
        <a:lnSpc>
          <a:spcPct val="90000"/>
        </a:lnSpc>
        <a:spcBef>
          <a:spcPct val="0"/>
        </a:spcBef>
        <a:spcAft>
          <a:spcPct val="0"/>
        </a:spcAft>
        <a:defRPr sz="4400">
          <a:solidFill>
            <a:schemeClr val="tx1"/>
          </a:solidFill>
          <a:latin typeface="Gibson" panose="02000000000000000000" pitchFamily="50" charset="0"/>
        </a:defRPr>
      </a:lvl4pPr>
      <a:lvl5pPr algn="l" rtl="0" eaLnBrk="0" fontAlgn="base" hangingPunct="0">
        <a:lnSpc>
          <a:spcPct val="90000"/>
        </a:lnSpc>
        <a:spcBef>
          <a:spcPct val="0"/>
        </a:spcBef>
        <a:spcAft>
          <a:spcPct val="0"/>
        </a:spcAft>
        <a:defRPr sz="4400">
          <a:solidFill>
            <a:schemeClr val="tx1"/>
          </a:solidFill>
          <a:latin typeface="Gibson" panose="02000000000000000000" pitchFamily="50" charset="0"/>
        </a:defRPr>
      </a:lvl5pPr>
      <a:lvl6pPr marL="457200" algn="l" rtl="0" fontAlgn="base">
        <a:lnSpc>
          <a:spcPct val="90000"/>
        </a:lnSpc>
        <a:spcBef>
          <a:spcPct val="0"/>
        </a:spcBef>
        <a:spcAft>
          <a:spcPct val="0"/>
        </a:spcAft>
        <a:defRPr sz="4400">
          <a:solidFill>
            <a:schemeClr val="tx1"/>
          </a:solidFill>
          <a:latin typeface="Gibson" panose="02000000000000000000" pitchFamily="50" charset="0"/>
        </a:defRPr>
      </a:lvl6pPr>
      <a:lvl7pPr marL="914400" algn="l" rtl="0" fontAlgn="base">
        <a:lnSpc>
          <a:spcPct val="90000"/>
        </a:lnSpc>
        <a:spcBef>
          <a:spcPct val="0"/>
        </a:spcBef>
        <a:spcAft>
          <a:spcPct val="0"/>
        </a:spcAft>
        <a:defRPr sz="4400">
          <a:solidFill>
            <a:schemeClr val="tx1"/>
          </a:solidFill>
          <a:latin typeface="Gibson" panose="02000000000000000000" pitchFamily="50" charset="0"/>
        </a:defRPr>
      </a:lvl7pPr>
      <a:lvl8pPr marL="1371600" algn="l" rtl="0" fontAlgn="base">
        <a:lnSpc>
          <a:spcPct val="90000"/>
        </a:lnSpc>
        <a:spcBef>
          <a:spcPct val="0"/>
        </a:spcBef>
        <a:spcAft>
          <a:spcPct val="0"/>
        </a:spcAft>
        <a:defRPr sz="4400">
          <a:solidFill>
            <a:schemeClr val="tx1"/>
          </a:solidFill>
          <a:latin typeface="Gibson" panose="02000000000000000000" pitchFamily="50" charset="0"/>
        </a:defRPr>
      </a:lvl8pPr>
      <a:lvl9pPr marL="1828800" algn="l" rtl="0" fontAlgn="base">
        <a:lnSpc>
          <a:spcPct val="90000"/>
        </a:lnSpc>
        <a:spcBef>
          <a:spcPct val="0"/>
        </a:spcBef>
        <a:spcAft>
          <a:spcPct val="0"/>
        </a:spcAft>
        <a:defRPr sz="4400">
          <a:solidFill>
            <a:schemeClr val="tx1"/>
          </a:solidFill>
          <a:latin typeface="Gibson" panose="02000000000000000000"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4.xml"/><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68.xml"/><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4.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8.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AD50FD-C6E4-4E74-A257-D770F03C1F4D}"/>
              </a:ext>
            </a:extLst>
          </p:cNvPr>
          <p:cNvSpPr/>
          <p:nvPr/>
        </p:nvSpPr>
        <p:spPr>
          <a:xfrm>
            <a:off x="1828800" y="152400"/>
            <a:ext cx="8001000" cy="1200150"/>
          </a:xfrm>
          <a:prstGeom prst="rect">
            <a:avLst/>
          </a:prstGeom>
        </p:spPr>
        <p:txBody>
          <a:bodyPr>
            <a:spAutoFit/>
          </a:bodyPr>
          <a:lstStyle/>
          <a:p>
            <a:pPr algn="ctr" eaLnBrk="1" fontAlgn="auto" hangingPunct="1">
              <a:spcBef>
                <a:spcPts val="0"/>
              </a:spcBef>
              <a:spcAft>
                <a:spcPts val="0"/>
              </a:spcAft>
              <a:defRPr/>
            </a:pPr>
            <a:r>
              <a:rPr lang="en-US" sz="3600" b="1" kern="0" dirty="0">
                <a:solidFill>
                  <a:srgbClr val="004B7D"/>
                </a:solidFill>
                <a:latin typeface="Verdana"/>
                <a:ea typeface="+mj-ea"/>
                <a:cs typeface="+mj-cs"/>
              </a:rPr>
              <a:t>Arthritis Rehabilitation and Education Program (AREP)</a:t>
            </a:r>
            <a:endParaRPr lang="en-CA" kern="0" dirty="0">
              <a:solidFill>
                <a:sysClr val="windowText" lastClr="000000"/>
              </a:solidFill>
              <a:latin typeface="Arial" charset="0"/>
            </a:endParaRPr>
          </a:p>
        </p:txBody>
      </p:sp>
      <p:sp>
        <p:nvSpPr>
          <p:cNvPr id="3" name="Rectangle 2">
            <a:extLst>
              <a:ext uri="{FF2B5EF4-FFF2-40B4-BE49-F238E27FC236}">
                <a16:creationId xmlns:a16="http://schemas.microsoft.com/office/drawing/2014/main" id="{5E270F07-F4C4-450B-9F3A-AC4087728F60}"/>
              </a:ext>
            </a:extLst>
          </p:cNvPr>
          <p:cNvSpPr/>
          <p:nvPr/>
        </p:nvSpPr>
        <p:spPr>
          <a:xfrm>
            <a:off x="1817688" y="1663700"/>
            <a:ext cx="8926512" cy="4032250"/>
          </a:xfrm>
          <a:prstGeom prst="rect">
            <a:avLst/>
          </a:prstGeom>
        </p:spPr>
        <p:txBody>
          <a:bodyPr>
            <a:spAutoFit/>
          </a:bodyPr>
          <a:lstStyle/>
          <a:p>
            <a:pPr marL="342900" indent="-342900" eaLnBrk="1" hangingPunct="1">
              <a:spcBef>
                <a:spcPct val="20000"/>
              </a:spcBef>
              <a:buFontTx/>
              <a:buChar char="•"/>
              <a:defRPr/>
            </a:pPr>
            <a:r>
              <a:rPr lang="en-US" sz="3200" kern="0" dirty="0">
                <a:solidFill>
                  <a:srgbClr val="004B7D"/>
                </a:solidFill>
                <a:latin typeface="Verdana"/>
              </a:rPr>
              <a:t>Educational virtual workshops (Zoom)</a:t>
            </a:r>
          </a:p>
          <a:p>
            <a:pPr marL="342900" indent="-342900" eaLnBrk="1" hangingPunct="1">
              <a:spcBef>
                <a:spcPct val="20000"/>
              </a:spcBef>
              <a:buFontTx/>
              <a:buChar char="•"/>
              <a:defRPr/>
            </a:pPr>
            <a:r>
              <a:rPr lang="en-US" sz="3200" kern="0" dirty="0">
                <a:solidFill>
                  <a:srgbClr val="004B7D"/>
                </a:solidFill>
                <a:latin typeface="Verdana"/>
              </a:rPr>
              <a:t>Evidence-based self-management strategies</a:t>
            </a:r>
          </a:p>
          <a:p>
            <a:pPr marL="342900" indent="-342900" eaLnBrk="1" hangingPunct="1">
              <a:spcBef>
                <a:spcPct val="20000"/>
              </a:spcBef>
              <a:buFontTx/>
              <a:buChar char="•"/>
              <a:defRPr/>
            </a:pPr>
            <a:r>
              <a:rPr lang="en-US" sz="3200" kern="0" dirty="0">
                <a:solidFill>
                  <a:srgbClr val="004B7D"/>
                </a:solidFill>
                <a:latin typeface="Verdana"/>
              </a:rPr>
              <a:t>Opportunity for patient interaction</a:t>
            </a:r>
          </a:p>
          <a:p>
            <a:pPr marL="342900" indent="-342900" eaLnBrk="1" hangingPunct="1">
              <a:spcBef>
                <a:spcPct val="20000"/>
              </a:spcBef>
              <a:buFontTx/>
              <a:buChar char="•"/>
              <a:defRPr/>
            </a:pPr>
            <a:r>
              <a:rPr lang="en-US" sz="3200" kern="0" dirty="0">
                <a:solidFill>
                  <a:srgbClr val="004B7D"/>
                </a:solidFill>
                <a:latin typeface="Verdana"/>
              </a:rPr>
              <a:t>Free of charge</a:t>
            </a:r>
          </a:p>
          <a:p>
            <a:pPr marL="342900" indent="-342900" eaLnBrk="1" hangingPunct="1">
              <a:spcBef>
                <a:spcPct val="20000"/>
              </a:spcBef>
              <a:buFontTx/>
              <a:buChar char="•"/>
              <a:defRPr/>
            </a:pPr>
            <a:r>
              <a:rPr lang="en-US" sz="3200" kern="0" dirty="0">
                <a:solidFill>
                  <a:srgbClr val="004B7D"/>
                </a:solidFill>
                <a:latin typeface="Verdana"/>
              </a:rPr>
              <a:t>Pre-register in advance:</a:t>
            </a:r>
          </a:p>
          <a:p>
            <a:pPr marL="342900" indent="-342900" eaLnBrk="1" hangingPunct="1">
              <a:spcBef>
                <a:spcPct val="20000"/>
              </a:spcBef>
              <a:buFontTx/>
              <a:buChar char="•"/>
              <a:defRPr/>
            </a:pPr>
            <a:r>
              <a:rPr lang="en-US" sz="3200" b="1" kern="0" dirty="0">
                <a:solidFill>
                  <a:srgbClr val="004B7D"/>
                </a:solidFill>
                <a:latin typeface="Verdana"/>
              </a:rPr>
              <a:t>arthritis.ca/events</a:t>
            </a:r>
          </a:p>
        </p:txBody>
      </p:sp>
      <p:pic>
        <p:nvPicPr>
          <p:cNvPr id="135172" name="Picture 4">
            <a:extLst>
              <a:ext uri="{FF2B5EF4-FFF2-40B4-BE49-F238E27FC236}">
                <a16:creationId xmlns:a16="http://schemas.microsoft.com/office/drawing/2014/main" id="{562DDD97-4C08-4E2C-AAE2-14982A51B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8163" y="5402263"/>
            <a:ext cx="1949450"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8A3301-A3D2-4E49-B715-D735EA5BB92D}"/>
              </a:ext>
            </a:extLst>
          </p:cNvPr>
          <p:cNvSpPr/>
          <p:nvPr/>
        </p:nvSpPr>
        <p:spPr>
          <a:xfrm>
            <a:off x="1143000" y="457200"/>
            <a:ext cx="10058400" cy="1754188"/>
          </a:xfrm>
          <a:prstGeom prst="rect">
            <a:avLst/>
          </a:prstGeom>
        </p:spPr>
        <p:txBody>
          <a:bodyPr>
            <a:spAutoFit/>
          </a:bodyPr>
          <a:lstStyle/>
          <a:p>
            <a:pPr algn="ctr" eaLnBrk="1" fontAlgn="auto" hangingPunct="1">
              <a:spcBef>
                <a:spcPts val="0"/>
              </a:spcBef>
              <a:spcAft>
                <a:spcPts val="0"/>
              </a:spcAft>
              <a:defRPr/>
            </a:pPr>
            <a:r>
              <a:rPr lang="en-US" sz="5400" kern="0" dirty="0">
                <a:solidFill>
                  <a:srgbClr val="004B7D"/>
                </a:solidFill>
                <a:latin typeface="Gibson" panose="02000000000000000000" pitchFamily="50" charset="0"/>
                <a:ea typeface="+mj-ea"/>
                <a:cs typeface="+mj-cs"/>
              </a:rPr>
              <a:t>Stay Active with Hip or Knee OA Virtual workshop</a:t>
            </a:r>
            <a:endParaRPr lang="en-CA" sz="5400" kern="0" dirty="0">
              <a:solidFill>
                <a:sysClr val="windowText" lastClr="000000"/>
              </a:solidFill>
              <a:latin typeface="Gibson" panose="02000000000000000000" pitchFamily="50" charset="0"/>
            </a:endParaRPr>
          </a:p>
        </p:txBody>
      </p:sp>
      <p:sp>
        <p:nvSpPr>
          <p:cNvPr id="6" name="Rectangle 5">
            <a:extLst>
              <a:ext uri="{FF2B5EF4-FFF2-40B4-BE49-F238E27FC236}">
                <a16:creationId xmlns:a16="http://schemas.microsoft.com/office/drawing/2014/main" id="{F68E10F9-9A1D-402B-865D-D895A122389F}"/>
              </a:ext>
            </a:extLst>
          </p:cNvPr>
          <p:cNvSpPr/>
          <p:nvPr/>
        </p:nvSpPr>
        <p:spPr>
          <a:xfrm>
            <a:off x="1295400" y="2514600"/>
            <a:ext cx="4887913" cy="3465513"/>
          </a:xfrm>
          <a:prstGeom prst="rect">
            <a:avLst/>
          </a:prstGeom>
        </p:spPr>
        <p:txBody>
          <a:bodyPr>
            <a:spAutoFit/>
          </a:bodyPr>
          <a:lstStyle/>
          <a:p>
            <a:pPr marL="342900" indent="-342900">
              <a:spcBef>
                <a:spcPct val="20000"/>
              </a:spcBef>
              <a:buFontTx/>
              <a:buChar char="•"/>
              <a:defRPr/>
            </a:pPr>
            <a:endParaRPr lang="en-CA" sz="4000" kern="0" dirty="0">
              <a:solidFill>
                <a:srgbClr val="004B7D"/>
              </a:solidFill>
              <a:latin typeface="Gibson" panose="02000000000000000000" pitchFamily="50" charset="0"/>
            </a:endParaRPr>
          </a:p>
          <a:p>
            <a:pPr marL="342900" indent="-342900">
              <a:spcBef>
                <a:spcPct val="20000"/>
              </a:spcBef>
              <a:buFontTx/>
              <a:buChar char="•"/>
              <a:defRPr/>
            </a:pPr>
            <a:r>
              <a:rPr lang="en-CA" sz="3200" kern="0" dirty="0">
                <a:solidFill>
                  <a:srgbClr val="004B7D"/>
                </a:solidFill>
                <a:latin typeface="Gibson" panose="02000000000000000000" pitchFamily="50" charset="0"/>
              </a:rPr>
              <a:t>Strategies to manage OA symptoms</a:t>
            </a:r>
          </a:p>
          <a:p>
            <a:pPr marL="342900" indent="-342900">
              <a:spcBef>
                <a:spcPct val="20000"/>
              </a:spcBef>
              <a:buFontTx/>
              <a:buChar char="•"/>
              <a:defRPr/>
            </a:pPr>
            <a:r>
              <a:rPr lang="en-CA" sz="3200" kern="0" dirty="0">
                <a:solidFill>
                  <a:srgbClr val="004B7D"/>
                </a:solidFill>
                <a:latin typeface="Gibson" panose="02000000000000000000" pitchFamily="50" charset="0"/>
              </a:rPr>
              <a:t>Patients who do not yet qualify for THR or TKR</a:t>
            </a:r>
          </a:p>
          <a:p>
            <a:pPr marL="342900" indent="-342900">
              <a:spcBef>
                <a:spcPct val="20000"/>
              </a:spcBef>
              <a:buFontTx/>
              <a:buChar char="•"/>
              <a:defRPr/>
            </a:pPr>
            <a:r>
              <a:rPr lang="en-CA" sz="3200" b="1" kern="0" dirty="0">
                <a:solidFill>
                  <a:srgbClr val="004B7D"/>
                </a:solidFill>
                <a:latin typeface="Gibson" panose="02000000000000000000" pitchFamily="50" charset="0"/>
              </a:rPr>
              <a:t>arthritis.ca/events</a:t>
            </a:r>
          </a:p>
        </p:txBody>
      </p:sp>
      <p:pic>
        <p:nvPicPr>
          <p:cNvPr id="137220" name="Picture 6" descr="photo to supplement event">
            <a:extLst>
              <a:ext uri="{FF2B5EF4-FFF2-40B4-BE49-F238E27FC236}">
                <a16:creationId xmlns:a16="http://schemas.microsoft.com/office/drawing/2014/main" id="{96A6F20A-FE8C-457C-80A3-FE4169A6F4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656013"/>
            <a:ext cx="5524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4">
            <a:extLst>
              <a:ext uri="{FF2B5EF4-FFF2-40B4-BE49-F238E27FC236}">
                <a16:creationId xmlns:a16="http://schemas.microsoft.com/office/drawing/2014/main" id="{348ACD1E-1159-4CBC-84FC-36A73500D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333750"/>
            <a:ext cx="5305425"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24BE40D-85DA-448C-B84E-BFD469F7F53C}"/>
              </a:ext>
            </a:extLst>
          </p:cNvPr>
          <p:cNvSpPr/>
          <p:nvPr/>
        </p:nvSpPr>
        <p:spPr>
          <a:xfrm>
            <a:off x="685800" y="457200"/>
            <a:ext cx="10439400" cy="1754188"/>
          </a:xfrm>
          <a:prstGeom prst="rect">
            <a:avLst/>
          </a:prstGeom>
        </p:spPr>
        <p:txBody>
          <a:bodyPr>
            <a:spAutoFit/>
          </a:bodyPr>
          <a:lstStyle/>
          <a:p>
            <a:pPr algn="ctr" eaLnBrk="1" fontAlgn="auto" hangingPunct="1">
              <a:spcBef>
                <a:spcPts val="0"/>
              </a:spcBef>
              <a:spcAft>
                <a:spcPts val="0"/>
              </a:spcAft>
              <a:defRPr/>
            </a:pPr>
            <a:r>
              <a:rPr lang="en-US" sz="5400" kern="0" dirty="0">
                <a:solidFill>
                  <a:srgbClr val="004B7D"/>
                </a:solidFill>
                <a:latin typeface="Gibson" panose="02000000000000000000" pitchFamily="50" charset="0"/>
                <a:ea typeface="+mj-ea"/>
                <a:cs typeface="+mj-cs"/>
              </a:rPr>
              <a:t>Taking Charge of your Inflammatory Arthritis workshop</a:t>
            </a:r>
            <a:endParaRPr lang="en-CA" sz="5400" kern="0" dirty="0">
              <a:solidFill>
                <a:sysClr val="windowText" lastClr="000000"/>
              </a:solidFill>
              <a:latin typeface="Gibson" panose="02000000000000000000" pitchFamily="50" charset="0"/>
            </a:endParaRPr>
          </a:p>
        </p:txBody>
      </p:sp>
      <p:sp>
        <p:nvSpPr>
          <p:cNvPr id="4" name="Rectangle 3">
            <a:extLst>
              <a:ext uri="{FF2B5EF4-FFF2-40B4-BE49-F238E27FC236}">
                <a16:creationId xmlns:a16="http://schemas.microsoft.com/office/drawing/2014/main" id="{9EE105C3-75D9-4AFE-83BB-86ADD5EA4EB0}"/>
              </a:ext>
            </a:extLst>
          </p:cNvPr>
          <p:cNvSpPr/>
          <p:nvPr/>
        </p:nvSpPr>
        <p:spPr>
          <a:xfrm>
            <a:off x="1676400" y="3505200"/>
            <a:ext cx="5472113" cy="2282825"/>
          </a:xfrm>
          <a:prstGeom prst="rect">
            <a:avLst/>
          </a:prstGeom>
        </p:spPr>
        <p:txBody>
          <a:bodyPr>
            <a:spAutoFit/>
          </a:bodyPr>
          <a:lstStyle/>
          <a:p>
            <a:pPr marL="342900" indent="-342900" eaLnBrk="1" hangingPunct="1">
              <a:spcBef>
                <a:spcPct val="20000"/>
              </a:spcBef>
              <a:buFontTx/>
              <a:buChar char="•"/>
              <a:defRPr/>
            </a:pPr>
            <a:r>
              <a:rPr lang="en-US" sz="3200" kern="0" dirty="0">
                <a:solidFill>
                  <a:srgbClr val="004B7D"/>
                </a:solidFill>
                <a:latin typeface="Verdana"/>
              </a:rPr>
              <a:t>Patients with RA or </a:t>
            </a:r>
            <a:r>
              <a:rPr lang="en-US" sz="3200" kern="0" dirty="0" err="1">
                <a:solidFill>
                  <a:srgbClr val="004B7D"/>
                </a:solidFill>
                <a:latin typeface="Verdana"/>
              </a:rPr>
              <a:t>PsA</a:t>
            </a:r>
            <a:endParaRPr lang="en-US" sz="3200" kern="0" dirty="0">
              <a:solidFill>
                <a:srgbClr val="004B7D"/>
              </a:solidFill>
              <a:latin typeface="Verdana"/>
            </a:endParaRPr>
          </a:p>
          <a:p>
            <a:pPr marL="342900" indent="-342900" eaLnBrk="1" hangingPunct="1">
              <a:spcBef>
                <a:spcPct val="20000"/>
              </a:spcBef>
              <a:buFontTx/>
              <a:buChar char="•"/>
              <a:defRPr/>
            </a:pPr>
            <a:r>
              <a:rPr lang="en-US" sz="3200" kern="0" dirty="0">
                <a:solidFill>
                  <a:srgbClr val="004B7D"/>
                </a:solidFill>
                <a:latin typeface="Verdana"/>
              </a:rPr>
              <a:t>3 sessions</a:t>
            </a:r>
          </a:p>
          <a:p>
            <a:pPr marL="342900" indent="-342900" eaLnBrk="1" hangingPunct="1">
              <a:spcBef>
                <a:spcPct val="20000"/>
              </a:spcBef>
              <a:buFontTx/>
              <a:buChar char="•"/>
              <a:defRPr/>
            </a:pPr>
            <a:r>
              <a:rPr lang="en-US" sz="3200" b="1" kern="0" dirty="0">
                <a:solidFill>
                  <a:srgbClr val="004B7D"/>
                </a:solidFill>
                <a:latin typeface="Verdana"/>
              </a:rPr>
              <a:t>arthritis.ca/events</a:t>
            </a:r>
          </a:p>
          <a:p>
            <a:pPr eaLnBrk="1" hangingPunct="1">
              <a:spcBef>
                <a:spcPct val="20000"/>
              </a:spcBef>
              <a:defRPr/>
            </a:pPr>
            <a:endParaRPr lang="en-US" sz="2800" kern="0" dirty="0">
              <a:solidFill>
                <a:srgbClr val="004B7D"/>
              </a:solidFill>
              <a:latin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Content Placeholder 4">
            <a:extLst>
              <a:ext uri="{FF2B5EF4-FFF2-40B4-BE49-F238E27FC236}">
                <a16:creationId xmlns:a16="http://schemas.microsoft.com/office/drawing/2014/main" id="{066EBB7C-8BC1-4F2F-99E3-1BCF62DB4AA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5425" y="1435100"/>
            <a:ext cx="11741150" cy="4827588"/>
          </a:xfrm>
        </p:spPr>
      </p:pic>
      <p:sp>
        <p:nvSpPr>
          <p:cNvPr id="141315" name="Text Placeholder 2">
            <a:extLst>
              <a:ext uri="{FF2B5EF4-FFF2-40B4-BE49-F238E27FC236}">
                <a16:creationId xmlns:a16="http://schemas.microsoft.com/office/drawing/2014/main" id="{4CF6B66F-8F3E-43F6-BB0B-BD7D59E58E91}"/>
              </a:ext>
            </a:extLst>
          </p:cNvPr>
          <p:cNvSpPr>
            <a:spLocks noGrp="1"/>
          </p:cNvSpPr>
          <p:nvPr>
            <p:ph type="body" sz="quarter" idx="13"/>
          </p:nvPr>
        </p:nvSpPr>
        <p:spPr>
          <a:xfrm>
            <a:off x="784225" y="360363"/>
            <a:ext cx="10461625" cy="890587"/>
          </a:xfrm>
        </p:spPr>
        <p:txBody>
          <a:bodyPr/>
          <a:lstStyle/>
          <a:p>
            <a:pPr algn="ctr"/>
            <a:r>
              <a:rPr lang="en-US" altLang="en-US" sz="5400" b="0">
                <a:latin typeface="Gibson" pitchFamily="50" charset="0"/>
              </a:rPr>
              <a:t>www.arthritis.ca/events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DB7860-5B3F-4282-BCC0-073B4D32BCEE}"/>
              </a:ext>
            </a:extLst>
          </p:cNvPr>
          <p:cNvSpPr/>
          <p:nvPr/>
        </p:nvSpPr>
        <p:spPr>
          <a:xfrm>
            <a:off x="1828800" y="457200"/>
            <a:ext cx="8458200" cy="1323975"/>
          </a:xfrm>
          <a:prstGeom prst="rect">
            <a:avLst/>
          </a:prstGeom>
        </p:spPr>
        <p:txBody>
          <a:bodyPr>
            <a:spAutoFit/>
          </a:bodyPr>
          <a:lstStyle/>
          <a:p>
            <a:pPr algn="ctr" eaLnBrk="1" fontAlgn="auto" hangingPunct="1">
              <a:spcBef>
                <a:spcPts val="0"/>
              </a:spcBef>
              <a:spcAft>
                <a:spcPts val="0"/>
              </a:spcAft>
              <a:defRPr/>
            </a:pPr>
            <a:r>
              <a:rPr lang="en-US" sz="4400" b="1" kern="0" dirty="0">
                <a:solidFill>
                  <a:srgbClr val="004B7D"/>
                </a:solidFill>
                <a:latin typeface="Verdana"/>
                <a:ea typeface="+mj-ea"/>
                <a:cs typeface="+mj-cs"/>
              </a:rPr>
              <a:t>AREP Virtual Workshops</a:t>
            </a:r>
          </a:p>
          <a:p>
            <a:pPr algn="ctr" eaLnBrk="1" fontAlgn="auto" hangingPunct="1">
              <a:spcBef>
                <a:spcPts val="0"/>
              </a:spcBef>
              <a:spcAft>
                <a:spcPts val="0"/>
              </a:spcAft>
              <a:defRPr/>
            </a:pPr>
            <a:endParaRPr lang="en-CA" sz="3600" kern="0" dirty="0">
              <a:solidFill>
                <a:sysClr val="windowText" lastClr="000000"/>
              </a:solidFill>
              <a:latin typeface="Arial" charset="0"/>
            </a:endParaRPr>
          </a:p>
        </p:txBody>
      </p:sp>
      <p:sp>
        <p:nvSpPr>
          <p:cNvPr id="4" name="Rectangle 3">
            <a:extLst>
              <a:ext uri="{FF2B5EF4-FFF2-40B4-BE49-F238E27FC236}">
                <a16:creationId xmlns:a16="http://schemas.microsoft.com/office/drawing/2014/main" id="{3AF19B31-80CD-43E4-B83F-0A1CA2278ECD}"/>
              </a:ext>
            </a:extLst>
          </p:cNvPr>
          <p:cNvSpPr/>
          <p:nvPr/>
        </p:nvSpPr>
        <p:spPr>
          <a:xfrm>
            <a:off x="1752600" y="1676400"/>
            <a:ext cx="6543675" cy="4586288"/>
          </a:xfrm>
          <a:prstGeom prst="rect">
            <a:avLst/>
          </a:prstGeom>
        </p:spPr>
        <p:txBody>
          <a:bodyPr>
            <a:spAutoFit/>
          </a:bodyPr>
          <a:lstStyle/>
          <a:p>
            <a:pPr marL="571500" indent="-571500" eaLnBrk="1" fontAlgn="auto" hangingPunct="1">
              <a:spcBef>
                <a:spcPts val="0"/>
              </a:spcBef>
              <a:spcAft>
                <a:spcPts val="0"/>
              </a:spcAft>
              <a:buFont typeface="Arial" pitchFamily="34" charset="0"/>
              <a:buChar char="•"/>
              <a:defRPr/>
            </a:pPr>
            <a:r>
              <a:rPr lang="en-CA" sz="2800" b="1" kern="0" dirty="0">
                <a:solidFill>
                  <a:srgbClr val="004B7D"/>
                </a:solidFill>
                <a:latin typeface="Verdana" panose="020B0604030504040204" pitchFamily="34" charset="0"/>
                <a:ea typeface="Verdana" panose="020B0604030504040204" pitchFamily="34" charset="0"/>
                <a:cs typeface="Verdana" panose="020B0604030504040204" pitchFamily="34" charset="0"/>
              </a:rPr>
              <a:t>OA hand </a:t>
            </a:r>
          </a:p>
          <a:p>
            <a:pPr marL="571500" indent="-571500" eaLnBrk="1" fontAlgn="auto" hangingPunct="1">
              <a:spcBef>
                <a:spcPts val="0"/>
              </a:spcBef>
              <a:spcAft>
                <a:spcPts val="0"/>
              </a:spcAft>
              <a:buFont typeface="Arial" pitchFamily="34" charset="0"/>
              <a:buChar char="•"/>
              <a:defRPr/>
            </a:pPr>
            <a:r>
              <a:rPr lang="en-CA" sz="2800" b="1" kern="0" dirty="0">
                <a:solidFill>
                  <a:srgbClr val="004B7D"/>
                </a:solidFill>
                <a:latin typeface="Verdana" panose="020B0604030504040204" pitchFamily="34" charset="0"/>
                <a:ea typeface="Verdana" panose="020B0604030504040204" pitchFamily="34" charset="0"/>
                <a:cs typeface="Verdana" panose="020B0604030504040204" pitchFamily="34" charset="0"/>
              </a:rPr>
              <a:t>OA spine </a:t>
            </a:r>
          </a:p>
          <a:p>
            <a:pPr marL="571500" indent="-571500" eaLnBrk="1" fontAlgn="auto" hangingPunct="1">
              <a:spcBef>
                <a:spcPts val="0"/>
              </a:spcBef>
              <a:spcAft>
                <a:spcPts val="0"/>
              </a:spcAft>
              <a:buFont typeface="Arial" pitchFamily="34" charset="0"/>
              <a:buChar char="•"/>
              <a:defRPr/>
            </a:pPr>
            <a:r>
              <a:rPr lang="en-CA" sz="2800" b="1" kern="0" dirty="0">
                <a:solidFill>
                  <a:srgbClr val="004B7D"/>
                </a:solidFill>
                <a:latin typeface="Verdana" panose="020B0604030504040204" pitchFamily="34" charset="0"/>
                <a:ea typeface="Verdana" panose="020B0604030504040204" pitchFamily="34" charset="0"/>
                <a:cs typeface="Verdana" panose="020B0604030504040204" pitchFamily="34" charset="0"/>
              </a:rPr>
              <a:t>OA foot </a:t>
            </a:r>
          </a:p>
          <a:p>
            <a:pPr marL="571500" indent="-571500" eaLnBrk="1" fontAlgn="auto" hangingPunct="1">
              <a:spcBef>
                <a:spcPts val="0"/>
              </a:spcBef>
              <a:spcAft>
                <a:spcPts val="0"/>
              </a:spcAft>
              <a:buFont typeface="Arial" pitchFamily="34" charset="0"/>
              <a:buChar char="•"/>
              <a:defRPr/>
            </a:pPr>
            <a:r>
              <a:rPr lang="en-CA" sz="2800" b="1" kern="0" dirty="0">
                <a:solidFill>
                  <a:srgbClr val="004B7D"/>
                </a:solidFill>
                <a:latin typeface="Verdana" panose="020B0604030504040204" pitchFamily="34" charset="0"/>
                <a:ea typeface="Verdana" panose="020B0604030504040204" pitchFamily="34" charset="0"/>
                <a:cs typeface="Verdana" panose="020B0604030504040204" pitchFamily="34" charset="0"/>
              </a:rPr>
              <a:t>Sleep better with arthritis</a:t>
            </a:r>
          </a:p>
          <a:p>
            <a:pPr marL="571500" indent="-571500" eaLnBrk="1" fontAlgn="auto" hangingPunct="1">
              <a:spcBef>
                <a:spcPts val="0"/>
              </a:spcBef>
              <a:spcAft>
                <a:spcPts val="0"/>
              </a:spcAft>
              <a:buFont typeface="Arial" pitchFamily="34" charset="0"/>
              <a:buChar char="•"/>
              <a:defRPr/>
            </a:pPr>
            <a:r>
              <a:rPr lang="en-CA" sz="2800" b="1" kern="0" dirty="0">
                <a:solidFill>
                  <a:srgbClr val="004B7D"/>
                </a:solidFill>
                <a:latin typeface="Verdana" panose="020B0604030504040204" pitchFamily="34" charset="0"/>
                <a:ea typeface="Verdana" panose="020B0604030504040204" pitchFamily="34" charset="0"/>
                <a:cs typeface="Verdana" panose="020B0604030504040204" pitchFamily="34" charset="0"/>
              </a:rPr>
              <a:t>Mindfulness Meditation</a:t>
            </a:r>
          </a:p>
          <a:p>
            <a:pPr marL="571500" indent="-571500" eaLnBrk="1" fontAlgn="auto" hangingPunct="1">
              <a:spcBef>
                <a:spcPts val="0"/>
              </a:spcBef>
              <a:spcAft>
                <a:spcPts val="0"/>
              </a:spcAft>
              <a:buFont typeface="Arial" pitchFamily="34" charset="0"/>
              <a:buChar char="•"/>
              <a:defRPr/>
            </a:pPr>
            <a:r>
              <a:rPr lang="en-CA" sz="2800" b="1" kern="0" dirty="0">
                <a:solidFill>
                  <a:srgbClr val="004B7D"/>
                </a:solidFill>
                <a:latin typeface="Verdana" panose="020B0604030504040204" pitchFamily="34" charset="0"/>
                <a:ea typeface="Verdana" panose="020B0604030504040204" pitchFamily="34" charset="0"/>
                <a:cs typeface="Verdana" panose="020B0604030504040204" pitchFamily="34" charset="0"/>
              </a:rPr>
              <a:t>Hypermobility / EDS</a:t>
            </a:r>
          </a:p>
          <a:p>
            <a:pPr marL="571500" indent="-571500" eaLnBrk="1" fontAlgn="auto" hangingPunct="1">
              <a:spcBef>
                <a:spcPts val="0"/>
              </a:spcBef>
              <a:spcAft>
                <a:spcPts val="0"/>
              </a:spcAft>
              <a:buFont typeface="Arial" pitchFamily="34" charset="0"/>
              <a:buChar char="•"/>
              <a:defRPr/>
            </a:pPr>
            <a:r>
              <a:rPr lang="en-CA" sz="2800" b="1" kern="0" dirty="0">
                <a:solidFill>
                  <a:srgbClr val="004B7D"/>
                </a:solidFill>
                <a:latin typeface="Verdana" panose="020B0604030504040204" pitchFamily="34" charset="0"/>
                <a:ea typeface="Verdana" panose="020B0604030504040204" pitchFamily="34" charset="0"/>
                <a:cs typeface="Verdana" panose="020B0604030504040204" pitchFamily="34" charset="0"/>
              </a:rPr>
              <a:t>Fibromyalgia</a:t>
            </a:r>
          </a:p>
          <a:p>
            <a:pPr marL="571500" indent="-571500" eaLnBrk="1" fontAlgn="auto" hangingPunct="1">
              <a:spcBef>
                <a:spcPts val="0"/>
              </a:spcBef>
              <a:spcAft>
                <a:spcPts val="0"/>
              </a:spcAft>
              <a:buFont typeface="Arial" pitchFamily="34" charset="0"/>
              <a:buChar char="•"/>
              <a:defRPr/>
            </a:pPr>
            <a:r>
              <a:rPr lang="en-CA" sz="2800" b="1" kern="0" dirty="0">
                <a:solidFill>
                  <a:srgbClr val="004B7D"/>
                </a:solidFill>
                <a:latin typeface="Verdana" panose="020B0604030504040204" pitchFamily="34" charset="0"/>
                <a:ea typeface="Verdana" panose="020B0604030504040204" pitchFamily="34" charset="0"/>
                <a:cs typeface="Verdana" panose="020B0604030504040204" pitchFamily="34" charset="0"/>
              </a:rPr>
              <a:t>Living well with </a:t>
            </a:r>
            <a:r>
              <a:rPr lang="en-CA" sz="2800" b="1" kern="0" dirty="0" err="1">
                <a:solidFill>
                  <a:srgbClr val="004B7D"/>
                </a:solidFill>
                <a:latin typeface="Verdana" panose="020B0604030504040204" pitchFamily="34" charset="0"/>
                <a:ea typeface="Verdana" panose="020B0604030504040204" pitchFamily="34" charset="0"/>
                <a:cs typeface="Verdana" panose="020B0604030504040204" pitchFamily="34" charset="0"/>
              </a:rPr>
              <a:t>SpA</a:t>
            </a:r>
            <a:endParaRPr lang="en-CA" sz="2800" b="1" kern="0" dirty="0">
              <a:solidFill>
                <a:srgbClr val="004B7D"/>
              </a:solidFill>
              <a:latin typeface="Verdana" panose="020B0604030504040204" pitchFamily="34" charset="0"/>
              <a:ea typeface="Verdana" panose="020B0604030504040204" pitchFamily="34" charset="0"/>
              <a:cs typeface="Verdana" panose="020B0604030504040204" pitchFamily="34" charset="0"/>
            </a:endParaRPr>
          </a:p>
          <a:p>
            <a:pPr eaLnBrk="1" fontAlgn="auto" hangingPunct="1">
              <a:spcBef>
                <a:spcPts val="0"/>
              </a:spcBef>
              <a:spcAft>
                <a:spcPts val="0"/>
              </a:spcAft>
              <a:defRPr/>
            </a:pPr>
            <a:endParaRPr lang="en-CA" sz="2800" b="1" kern="0" dirty="0">
              <a:solidFill>
                <a:srgbClr val="004B7D"/>
              </a:solidFill>
              <a:latin typeface="Verdana" panose="020B0604030504040204" pitchFamily="34" charset="0"/>
              <a:ea typeface="Verdana" panose="020B0604030504040204" pitchFamily="34" charset="0"/>
              <a:cs typeface="Verdana" panose="020B0604030504040204" pitchFamily="34" charset="0"/>
            </a:endParaRPr>
          </a:p>
          <a:p>
            <a:pPr eaLnBrk="1" fontAlgn="auto" hangingPunct="1">
              <a:spcBef>
                <a:spcPts val="0"/>
              </a:spcBef>
              <a:spcAft>
                <a:spcPts val="0"/>
              </a:spcAft>
              <a:defRPr/>
            </a:pPr>
            <a:r>
              <a:rPr lang="en-CA" sz="3600" b="1" kern="0" dirty="0">
                <a:solidFill>
                  <a:srgbClr val="004B7D"/>
                </a:solidFill>
                <a:latin typeface="Verdana" panose="020B0604030504040204" pitchFamily="34" charset="0"/>
                <a:ea typeface="Verdana" panose="020B0604030504040204" pitchFamily="34" charset="0"/>
                <a:cs typeface="Verdana" panose="020B0604030504040204" pitchFamily="34" charset="0"/>
              </a:rPr>
              <a:t>arthritis.ca/events</a:t>
            </a:r>
          </a:p>
        </p:txBody>
      </p:sp>
      <p:pic>
        <p:nvPicPr>
          <p:cNvPr id="143364" name="Picture 2">
            <a:extLst>
              <a:ext uri="{FF2B5EF4-FFF2-40B4-BE49-F238E27FC236}">
                <a16:creationId xmlns:a16="http://schemas.microsoft.com/office/drawing/2014/main" id="{90029211-331D-4552-9697-D19254016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1981200"/>
            <a:ext cx="33083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99B7BA-6EC7-4084-B5D6-660B411F52F5}"/>
              </a:ext>
            </a:extLst>
          </p:cNvPr>
          <p:cNvSpPr/>
          <p:nvPr/>
        </p:nvSpPr>
        <p:spPr>
          <a:xfrm>
            <a:off x="1828800" y="457200"/>
            <a:ext cx="7620000" cy="646113"/>
          </a:xfrm>
          <a:prstGeom prst="rect">
            <a:avLst/>
          </a:prstGeom>
        </p:spPr>
        <p:txBody>
          <a:bodyPr>
            <a:spAutoFit/>
          </a:bodyPr>
          <a:lstStyle/>
          <a:p>
            <a:pPr algn="ctr" eaLnBrk="1" fontAlgn="auto" hangingPunct="1">
              <a:spcBef>
                <a:spcPts val="0"/>
              </a:spcBef>
              <a:spcAft>
                <a:spcPts val="0"/>
              </a:spcAft>
              <a:defRPr/>
            </a:pPr>
            <a:r>
              <a:rPr lang="en-US" sz="3600" b="1" kern="0" dirty="0">
                <a:solidFill>
                  <a:srgbClr val="004B7D"/>
                </a:solidFill>
                <a:latin typeface="Verdana"/>
              </a:rPr>
              <a:t>Arthritis Society Webinars</a:t>
            </a:r>
            <a:endParaRPr lang="en-CA" sz="3600" kern="0" dirty="0">
              <a:solidFill>
                <a:sysClr val="windowText" lastClr="000000"/>
              </a:solidFill>
              <a:latin typeface="Arial" charset="0"/>
            </a:endParaRPr>
          </a:p>
        </p:txBody>
      </p:sp>
      <p:sp>
        <p:nvSpPr>
          <p:cNvPr id="6" name="Rectangle 5">
            <a:extLst>
              <a:ext uri="{FF2B5EF4-FFF2-40B4-BE49-F238E27FC236}">
                <a16:creationId xmlns:a16="http://schemas.microsoft.com/office/drawing/2014/main" id="{584B1484-C733-42CA-9758-FBEF8D8EF1C8}"/>
              </a:ext>
            </a:extLst>
          </p:cNvPr>
          <p:cNvSpPr/>
          <p:nvPr/>
        </p:nvSpPr>
        <p:spPr>
          <a:xfrm>
            <a:off x="1512888" y="1739900"/>
            <a:ext cx="5726112" cy="4967288"/>
          </a:xfrm>
          <a:prstGeom prst="rect">
            <a:avLst/>
          </a:prstGeom>
        </p:spPr>
        <p:txBody>
          <a:bodyPr>
            <a:spAutoFit/>
          </a:bodyPr>
          <a:lstStyle/>
          <a:p>
            <a:pPr marL="457200" indent="-457200" eaLnBrk="1" hangingPunct="1">
              <a:spcBef>
                <a:spcPct val="20000"/>
              </a:spcBef>
              <a:buFont typeface="Arial" panose="020B0604020202020204" pitchFamily="34" charset="0"/>
              <a:buChar char="•"/>
              <a:defRPr/>
            </a:pPr>
            <a:r>
              <a:rPr lang="en-US" sz="3200" b="1" kern="0" dirty="0">
                <a:solidFill>
                  <a:srgbClr val="004B7D"/>
                </a:solidFill>
                <a:latin typeface="Verdana"/>
              </a:rPr>
              <a:t>Online </a:t>
            </a:r>
            <a:r>
              <a:rPr lang="en-US" sz="3200" b="1" i="1" kern="0" dirty="0">
                <a:solidFill>
                  <a:srgbClr val="004B7D"/>
                </a:solidFill>
                <a:latin typeface="Verdana"/>
              </a:rPr>
              <a:t>Arthritis Talks </a:t>
            </a:r>
            <a:r>
              <a:rPr lang="en-US" sz="3200" b="1" kern="0" dirty="0">
                <a:solidFill>
                  <a:srgbClr val="004B7D"/>
                </a:solidFill>
                <a:latin typeface="Verdana"/>
              </a:rPr>
              <a:t>webinars</a:t>
            </a:r>
          </a:p>
          <a:p>
            <a:pPr marL="457200" indent="-457200" eaLnBrk="1" hangingPunct="1">
              <a:spcBef>
                <a:spcPct val="20000"/>
              </a:spcBef>
              <a:buFont typeface="Arial" panose="020B0604020202020204" pitchFamily="34" charset="0"/>
              <a:buChar char="•"/>
              <a:defRPr/>
            </a:pPr>
            <a:r>
              <a:rPr lang="en-US" sz="3200" kern="0" dirty="0">
                <a:solidFill>
                  <a:srgbClr val="004B7D"/>
                </a:solidFill>
                <a:latin typeface="Verdana"/>
              </a:rPr>
              <a:t>Panel of rheumatologists</a:t>
            </a:r>
          </a:p>
          <a:p>
            <a:pPr marL="457200" indent="-457200" eaLnBrk="1" hangingPunct="1">
              <a:spcBef>
                <a:spcPct val="20000"/>
              </a:spcBef>
              <a:buFont typeface="Arial" panose="020B0604020202020204" pitchFamily="34" charset="0"/>
              <a:buChar char="•"/>
              <a:defRPr/>
            </a:pPr>
            <a:r>
              <a:rPr lang="en-US" sz="3200" kern="0" dirty="0">
                <a:solidFill>
                  <a:srgbClr val="004B7D"/>
                </a:solidFill>
                <a:latin typeface="Verdana"/>
              </a:rPr>
              <a:t>Latest research and treatments options</a:t>
            </a:r>
          </a:p>
          <a:p>
            <a:pPr eaLnBrk="1" hangingPunct="1">
              <a:spcBef>
                <a:spcPct val="20000"/>
              </a:spcBef>
              <a:defRPr/>
            </a:pPr>
            <a:endParaRPr lang="en-US" sz="3200" b="1" kern="0" dirty="0">
              <a:solidFill>
                <a:srgbClr val="004B7D"/>
              </a:solidFill>
              <a:latin typeface="Verdana"/>
            </a:endParaRPr>
          </a:p>
          <a:p>
            <a:pPr eaLnBrk="1" hangingPunct="1">
              <a:spcBef>
                <a:spcPct val="20000"/>
              </a:spcBef>
              <a:defRPr/>
            </a:pPr>
            <a:r>
              <a:rPr lang="en-US" sz="3200" b="1" kern="0" dirty="0">
                <a:solidFill>
                  <a:srgbClr val="004B7D"/>
                </a:solidFill>
                <a:latin typeface="Verdana"/>
              </a:rPr>
              <a:t>arthritis.ca/events</a:t>
            </a:r>
          </a:p>
          <a:p>
            <a:pPr marL="342900" indent="-342900">
              <a:spcBef>
                <a:spcPct val="20000"/>
              </a:spcBef>
              <a:buFontTx/>
              <a:buChar char="•"/>
              <a:defRPr/>
            </a:pPr>
            <a:endParaRPr lang="en-CA" sz="2800" kern="0" dirty="0">
              <a:solidFill>
                <a:srgbClr val="004B7D"/>
              </a:solidFill>
              <a:latin typeface="Verdana"/>
            </a:endParaRPr>
          </a:p>
          <a:p>
            <a:pPr marL="342900" indent="-342900">
              <a:spcBef>
                <a:spcPct val="20000"/>
              </a:spcBef>
              <a:buFontTx/>
              <a:buChar char="•"/>
              <a:defRPr/>
            </a:pPr>
            <a:endParaRPr lang="en-CA" sz="2800" kern="0" dirty="0">
              <a:solidFill>
                <a:srgbClr val="004B7D"/>
              </a:solidFill>
              <a:latin typeface="Verdana"/>
            </a:endParaRPr>
          </a:p>
        </p:txBody>
      </p:sp>
      <p:pic>
        <p:nvPicPr>
          <p:cNvPr id="144388" name="Picture 2">
            <a:extLst>
              <a:ext uri="{FF2B5EF4-FFF2-40B4-BE49-F238E27FC236}">
                <a16:creationId xmlns:a16="http://schemas.microsoft.com/office/drawing/2014/main" id="{A3EC4BFE-EC77-4FF8-AF5C-4EB379D38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267200"/>
            <a:ext cx="49450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E986BF-B6ED-489E-B243-B56299F61018}"/>
              </a:ext>
            </a:extLst>
          </p:cNvPr>
          <p:cNvSpPr>
            <a:spLocks noGrp="1"/>
          </p:cNvSpPr>
          <p:nvPr>
            <p:ph type="body" sz="quarter" idx="13"/>
          </p:nvPr>
        </p:nvSpPr>
        <p:spPr>
          <a:xfrm>
            <a:off x="1447800" y="990600"/>
            <a:ext cx="9861550" cy="527050"/>
          </a:xfrm>
        </p:spPr>
        <p:txBody>
          <a:bodyPr/>
          <a:lstStyle/>
          <a:p>
            <a:pPr algn="ctr" eaLnBrk="1" fontAlgn="auto" hangingPunct="1">
              <a:lnSpc>
                <a:spcPct val="100000"/>
              </a:lnSpc>
              <a:spcBef>
                <a:spcPts val="0"/>
              </a:spcBef>
              <a:spcAft>
                <a:spcPts val="0"/>
              </a:spcAft>
              <a:defRPr/>
            </a:pPr>
            <a:r>
              <a:rPr lang="en-US" sz="5400" b="0" kern="0" dirty="0">
                <a:solidFill>
                  <a:srgbClr val="004B7D"/>
                </a:solidFill>
                <a:latin typeface="Gibson" panose="02000000000000000000" pitchFamily="50" charset="0"/>
              </a:rPr>
              <a:t>arthritis.ca/AREP</a:t>
            </a:r>
            <a:endParaRPr lang="en-CA" sz="5400" b="0" kern="0" dirty="0">
              <a:solidFill>
                <a:sysClr val="windowText" lastClr="000000"/>
              </a:solidFill>
              <a:latin typeface="Gibson" panose="02000000000000000000" pitchFamily="50" charset="0"/>
            </a:endParaRPr>
          </a:p>
        </p:txBody>
      </p:sp>
      <p:sp>
        <p:nvSpPr>
          <p:cNvPr id="28" name="TextBox 27">
            <a:extLst>
              <a:ext uri="{FF2B5EF4-FFF2-40B4-BE49-F238E27FC236}">
                <a16:creationId xmlns:a16="http://schemas.microsoft.com/office/drawing/2014/main" id="{7FD9C36F-5D5B-4B35-A690-27183F9B30C4}"/>
              </a:ext>
            </a:extLst>
          </p:cNvPr>
          <p:cNvSpPr txBox="1"/>
          <p:nvPr/>
        </p:nvSpPr>
        <p:spPr>
          <a:xfrm>
            <a:off x="2362200" y="1981200"/>
            <a:ext cx="7010400" cy="2185214"/>
          </a:xfrm>
          <a:prstGeom prst="rect">
            <a:avLst/>
          </a:prstGeom>
          <a:noFill/>
        </p:spPr>
        <p:txBody>
          <a:bodyPr>
            <a:spAutoFit/>
          </a:bodyPr>
          <a:lstStyle/>
          <a:p>
            <a:pPr marL="342900" indent="-342900" eaLnBrk="1" hangingPunct="1">
              <a:spcBef>
                <a:spcPct val="20000"/>
              </a:spcBef>
              <a:buFontTx/>
              <a:buChar char="•"/>
              <a:defRPr/>
            </a:pPr>
            <a:r>
              <a:rPr lang="en-US" sz="4000" kern="0" dirty="0">
                <a:solidFill>
                  <a:srgbClr val="004B7D"/>
                </a:solidFill>
                <a:latin typeface="Gibson" panose="02000000000000000000" pitchFamily="50" charset="0"/>
              </a:rPr>
              <a:t>eFax or OCEAN platform</a:t>
            </a:r>
          </a:p>
          <a:p>
            <a:pPr marL="342900" indent="-342900" eaLnBrk="1" hangingPunct="1">
              <a:spcBef>
                <a:spcPct val="20000"/>
              </a:spcBef>
              <a:buFontTx/>
              <a:buChar char="•"/>
              <a:defRPr/>
            </a:pPr>
            <a:r>
              <a:rPr lang="en-US" sz="4000" kern="0" dirty="0">
                <a:solidFill>
                  <a:srgbClr val="004B7D"/>
                </a:solidFill>
                <a:latin typeface="Gibson" panose="02000000000000000000" pitchFamily="50" charset="0"/>
              </a:rPr>
              <a:t>Online self-referrals </a:t>
            </a:r>
          </a:p>
          <a:p>
            <a:pPr marL="342900" indent="-342900" eaLnBrk="1" hangingPunct="1">
              <a:spcBef>
                <a:spcPct val="20000"/>
              </a:spcBef>
              <a:buFontTx/>
              <a:buChar char="•"/>
              <a:defRPr/>
            </a:pPr>
            <a:r>
              <a:rPr lang="en-US" sz="4000" kern="0" dirty="0">
                <a:solidFill>
                  <a:srgbClr val="004B7D"/>
                </a:solidFill>
                <a:latin typeface="Gibson" panose="02000000000000000000" pitchFamily="50" charset="0"/>
              </a:rPr>
              <a:t>1-800-321-1433 </a:t>
            </a:r>
            <a:r>
              <a:rPr lang="en-US" sz="4000" kern="0" dirty="0" err="1">
                <a:solidFill>
                  <a:srgbClr val="004B7D"/>
                </a:solidFill>
                <a:latin typeface="Gibson" panose="02000000000000000000" pitchFamily="50" charset="0"/>
              </a:rPr>
              <a:t>ext</a:t>
            </a:r>
            <a:r>
              <a:rPr lang="en-US" sz="4000" kern="0" dirty="0">
                <a:solidFill>
                  <a:srgbClr val="004B7D"/>
                </a:solidFill>
                <a:latin typeface="Gibson" panose="02000000000000000000" pitchFamily="50" charset="0"/>
              </a:rPr>
              <a:t> 3307</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8D391853-1BE5-4001-92BF-CC354E15CD90}"/>
              </a:ext>
            </a:extLst>
          </p:cNvPr>
          <p:cNvSpPr>
            <a:spLocks noGrp="1"/>
          </p:cNvSpPr>
          <p:nvPr>
            <p:ph type="ctrTitle" idx="4294967295"/>
          </p:nvPr>
        </p:nvSpPr>
        <p:spPr>
          <a:xfrm>
            <a:off x="1524000" y="1981200"/>
            <a:ext cx="7772400" cy="1466850"/>
          </a:xfrm>
        </p:spPr>
        <p:txBody>
          <a:bodyPr/>
          <a:lstStyle/>
          <a:p>
            <a:pPr eaLnBrk="1" hangingPunct="1"/>
            <a:r>
              <a:rPr lang="en-US" altLang="en-US" sz="5400">
                <a:solidFill>
                  <a:schemeClr val="tx2"/>
                </a:solidFill>
                <a:latin typeface="Gibson" pitchFamily="50" charset="0"/>
              </a:rPr>
              <a:t>Case #1: </a:t>
            </a:r>
            <a:br>
              <a:rPr lang="en-US" altLang="en-US" sz="5400">
                <a:solidFill>
                  <a:schemeClr val="tx2"/>
                </a:solidFill>
                <a:latin typeface="Gibson" pitchFamily="50" charset="0"/>
              </a:rPr>
            </a:br>
            <a:r>
              <a:rPr lang="en-US" altLang="en-US" sz="5400">
                <a:solidFill>
                  <a:schemeClr val="tx2"/>
                </a:solidFill>
                <a:latin typeface="Gibson" pitchFamily="50" charset="0"/>
              </a:rPr>
              <a:t>Osteoarthritis knees</a:t>
            </a:r>
          </a:p>
        </p:txBody>
      </p:sp>
      <p:pic>
        <p:nvPicPr>
          <p:cNvPr id="148483" name="Picture 3">
            <a:extLst>
              <a:ext uri="{FF2B5EF4-FFF2-40B4-BE49-F238E27FC236}">
                <a16:creationId xmlns:a16="http://schemas.microsoft.com/office/drawing/2014/main" id="{963DF26F-1E01-40EE-A565-E722CB599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6613" y="5257800"/>
            <a:ext cx="2211387"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7A0DCF1B-64C7-4679-968C-A38398B3B501}"/>
              </a:ext>
            </a:extLst>
          </p:cNvPr>
          <p:cNvSpPr>
            <a:spLocks noGrp="1"/>
          </p:cNvSpPr>
          <p:nvPr>
            <p:ph type="title" idx="4294967295"/>
          </p:nvPr>
        </p:nvSpPr>
        <p:spPr>
          <a:xfrm>
            <a:off x="1524000" y="228600"/>
            <a:ext cx="9144000" cy="1143000"/>
          </a:xfrm>
        </p:spPr>
        <p:txBody>
          <a:bodyPr/>
          <a:lstStyle/>
          <a:p>
            <a:pPr eaLnBrk="1" hangingPunct="1"/>
            <a:r>
              <a:rPr lang="en-US" altLang="en-US" sz="4000" b="1">
                <a:solidFill>
                  <a:schemeClr val="tx2"/>
                </a:solidFill>
                <a:latin typeface="Verdana" panose="020B0604030504040204" pitchFamily="34" charset="0"/>
              </a:rPr>
              <a:t>OA Knee Assessment</a:t>
            </a:r>
          </a:p>
        </p:txBody>
      </p:sp>
      <p:sp>
        <p:nvSpPr>
          <p:cNvPr id="150531" name="Rectangle 3">
            <a:extLst>
              <a:ext uri="{FF2B5EF4-FFF2-40B4-BE49-F238E27FC236}">
                <a16:creationId xmlns:a16="http://schemas.microsoft.com/office/drawing/2014/main" id="{881058FE-3A29-4D41-AF64-FF3D76B5F62A}"/>
              </a:ext>
            </a:extLst>
          </p:cNvPr>
          <p:cNvSpPr>
            <a:spLocks noGrp="1"/>
          </p:cNvSpPr>
          <p:nvPr>
            <p:ph type="body" idx="4294967295"/>
          </p:nvPr>
        </p:nvSpPr>
        <p:spPr>
          <a:xfrm>
            <a:off x="1905000" y="2133600"/>
            <a:ext cx="8763000" cy="3733800"/>
          </a:xfrm>
        </p:spPr>
        <p:txBody>
          <a:bodyPr/>
          <a:lstStyle/>
          <a:p>
            <a:pPr eaLnBrk="1" hangingPunct="1"/>
            <a:r>
              <a:rPr lang="en-US" altLang="en-US">
                <a:solidFill>
                  <a:schemeClr val="tx2"/>
                </a:solidFill>
                <a:latin typeface="Verdana" panose="020B0604030504040204" pitchFamily="34" charset="0"/>
              </a:rPr>
              <a:t>History</a:t>
            </a:r>
          </a:p>
          <a:p>
            <a:pPr eaLnBrk="1" hangingPunct="1"/>
            <a:r>
              <a:rPr lang="en-US" altLang="en-US">
                <a:solidFill>
                  <a:schemeClr val="tx2"/>
                </a:solidFill>
                <a:latin typeface="Verdana" panose="020B0604030504040204" pitchFamily="34" charset="0"/>
              </a:rPr>
              <a:t>Current meds</a:t>
            </a:r>
          </a:p>
          <a:p>
            <a:pPr eaLnBrk="1" hangingPunct="1"/>
            <a:r>
              <a:rPr lang="en-US" altLang="en-US">
                <a:solidFill>
                  <a:schemeClr val="tx2"/>
                </a:solidFill>
                <a:latin typeface="Verdana" panose="020B0604030504040204" pitchFamily="34" charset="0"/>
              </a:rPr>
              <a:t>Alignment and gait assessment</a:t>
            </a:r>
          </a:p>
          <a:p>
            <a:pPr eaLnBrk="1" hangingPunct="1"/>
            <a:r>
              <a:rPr lang="en-US" altLang="en-US">
                <a:solidFill>
                  <a:schemeClr val="tx2"/>
                </a:solidFill>
                <a:latin typeface="Verdana" panose="020B0604030504040204" pitchFamily="34" charset="0"/>
              </a:rPr>
              <a:t>ROM and strength assessment</a:t>
            </a:r>
          </a:p>
          <a:p>
            <a:pPr eaLnBrk="1" hangingPunct="1"/>
            <a:r>
              <a:rPr lang="en-US" altLang="en-US">
                <a:solidFill>
                  <a:schemeClr val="tx2"/>
                </a:solidFill>
                <a:latin typeface="Verdana" panose="020B0604030504040204" pitchFamily="34" charset="0"/>
              </a:rPr>
              <a:t>Functional tests (transfers, squat, balance)</a:t>
            </a:r>
          </a:p>
        </p:txBody>
      </p:sp>
      <p:pic>
        <p:nvPicPr>
          <p:cNvPr id="150532" name="Picture 4" descr="goniometer">
            <a:extLst>
              <a:ext uri="{FF2B5EF4-FFF2-40B4-BE49-F238E27FC236}">
                <a16:creationId xmlns:a16="http://schemas.microsoft.com/office/drawing/2014/main" id="{52CD52F8-CE5C-4D7F-B2C1-48813DAD6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9650" y="1447800"/>
            <a:ext cx="3810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6FE272E6-A17D-435C-97CA-A5F5B8C6B750}"/>
              </a:ext>
            </a:extLst>
          </p:cNvPr>
          <p:cNvSpPr>
            <a:spLocks noGrp="1"/>
          </p:cNvSpPr>
          <p:nvPr>
            <p:ph type="title" idx="4294967295"/>
          </p:nvPr>
        </p:nvSpPr>
        <p:spPr>
          <a:xfrm>
            <a:off x="1524000" y="228600"/>
            <a:ext cx="8001000" cy="1143000"/>
          </a:xfrm>
        </p:spPr>
        <p:txBody>
          <a:bodyPr/>
          <a:lstStyle/>
          <a:p>
            <a:pPr eaLnBrk="1" hangingPunct="1"/>
            <a:r>
              <a:rPr lang="en-US" altLang="en-US" sz="4000" b="1">
                <a:solidFill>
                  <a:schemeClr val="tx2"/>
                </a:solidFill>
                <a:latin typeface="Verdana" panose="020B0604030504040204" pitchFamily="34" charset="0"/>
              </a:rPr>
              <a:t>OA Education</a:t>
            </a:r>
          </a:p>
        </p:txBody>
      </p:sp>
      <p:sp>
        <p:nvSpPr>
          <p:cNvPr id="152579" name="Rectangle 3">
            <a:extLst>
              <a:ext uri="{FF2B5EF4-FFF2-40B4-BE49-F238E27FC236}">
                <a16:creationId xmlns:a16="http://schemas.microsoft.com/office/drawing/2014/main" id="{04102810-987D-413D-AA8C-D8A6C22D5C0A}"/>
              </a:ext>
            </a:extLst>
          </p:cNvPr>
          <p:cNvSpPr>
            <a:spLocks noGrp="1"/>
          </p:cNvSpPr>
          <p:nvPr>
            <p:ph type="body" idx="4294967295"/>
          </p:nvPr>
        </p:nvSpPr>
        <p:spPr>
          <a:xfrm>
            <a:off x="1524000" y="1674813"/>
            <a:ext cx="7543800" cy="4116387"/>
          </a:xfrm>
        </p:spPr>
        <p:txBody>
          <a:bodyPr/>
          <a:lstStyle/>
          <a:p>
            <a:pPr eaLnBrk="1" hangingPunct="1">
              <a:lnSpc>
                <a:spcPct val="90000"/>
              </a:lnSpc>
            </a:pPr>
            <a:r>
              <a:rPr lang="en-US" altLang="en-US">
                <a:solidFill>
                  <a:schemeClr val="tx2"/>
                </a:solidFill>
                <a:latin typeface="Verdana" panose="020B0604030504040204" pitchFamily="34" charset="0"/>
              </a:rPr>
              <a:t>Understand the diagnosis</a:t>
            </a:r>
          </a:p>
          <a:p>
            <a:pPr eaLnBrk="1" hangingPunct="1">
              <a:lnSpc>
                <a:spcPct val="90000"/>
              </a:lnSpc>
            </a:pPr>
            <a:r>
              <a:rPr lang="en-US" altLang="en-US">
                <a:solidFill>
                  <a:schemeClr val="tx2"/>
                </a:solidFill>
                <a:latin typeface="Verdana" panose="020B0604030504040204" pitchFamily="34" charset="0"/>
              </a:rPr>
              <a:t>Review medications &amp; supplements</a:t>
            </a:r>
          </a:p>
          <a:p>
            <a:pPr eaLnBrk="1" hangingPunct="1">
              <a:lnSpc>
                <a:spcPct val="90000"/>
              </a:lnSpc>
            </a:pPr>
            <a:r>
              <a:rPr lang="en-US" altLang="en-US">
                <a:solidFill>
                  <a:schemeClr val="tx2"/>
                </a:solidFill>
                <a:latin typeface="Verdana" panose="020B0604030504040204" pitchFamily="34" charset="0"/>
              </a:rPr>
              <a:t>Joint protection                                   </a:t>
            </a:r>
          </a:p>
          <a:p>
            <a:pPr lvl="1" eaLnBrk="1" hangingPunct="1">
              <a:lnSpc>
                <a:spcPct val="90000"/>
              </a:lnSpc>
            </a:pPr>
            <a:r>
              <a:rPr lang="en-US" altLang="en-US" sz="3200">
                <a:solidFill>
                  <a:schemeClr val="tx2"/>
                </a:solidFill>
                <a:latin typeface="Verdana" panose="020B0604030504040204" pitchFamily="34" charset="0"/>
              </a:rPr>
              <a:t>Footwear</a:t>
            </a:r>
          </a:p>
          <a:p>
            <a:pPr lvl="1" eaLnBrk="1" hangingPunct="1">
              <a:lnSpc>
                <a:spcPct val="90000"/>
              </a:lnSpc>
            </a:pPr>
            <a:r>
              <a:rPr lang="en-US" altLang="en-US" sz="3200">
                <a:solidFill>
                  <a:schemeClr val="tx2"/>
                </a:solidFill>
                <a:latin typeface="Verdana" panose="020B0604030504040204" pitchFamily="34" charset="0"/>
              </a:rPr>
              <a:t>Weight-loss</a:t>
            </a:r>
          </a:p>
          <a:p>
            <a:pPr lvl="1" eaLnBrk="1" hangingPunct="1">
              <a:lnSpc>
                <a:spcPct val="90000"/>
              </a:lnSpc>
            </a:pPr>
            <a:r>
              <a:rPr lang="en-US" altLang="en-US" sz="3200">
                <a:solidFill>
                  <a:schemeClr val="tx2"/>
                </a:solidFill>
                <a:latin typeface="Verdana" panose="020B0604030504040204" pitchFamily="34" charset="0"/>
              </a:rPr>
              <a:t>Activity modification </a:t>
            </a:r>
          </a:p>
        </p:txBody>
      </p:sp>
      <p:pic>
        <p:nvPicPr>
          <p:cNvPr id="152580" name="Picture 4" descr="running-shoe">
            <a:extLst>
              <a:ext uri="{FF2B5EF4-FFF2-40B4-BE49-F238E27FC236}">
                <a16:creationId xmlns:a16="http://schemas.microsoft.com/office/drawing/2014/main" id="{7D1A3CD7-EB9A-4CCC-9EF9-B24C8EAED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31242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Placeholder 2">
            <a:extLst>
              <a:ext uri="{FF2B5EF4-FFF2-40B4-BE49-F238E27FC236}">
                <a16:creationId xmlns:a16="http://schemas.microsoft.com/office/drawing/2014/main" id="{29AFF721-CD09-42E8-B427-988ACED703B5}"/>
              </a:ext>
            </a:extLst>
          </p:cNvPr>
          <p:cNvSpPr>
            <a:spLocks noGrp="1" noChangeArrowheads="1"/>
          </p:cNvSpPr>
          <p:nvPr>
            <p:ph type="body" sz="quarter" idx="13"/>
          </p:nvPr>
        </p:nvSpPr>
        <p:spPr>
          <a:xfrm>
            <a:off x="1384300" y="360363"/>
            <a:ext cx="9861550" cy="527050"/>
          </a:xfrm>
        </p:spPr>
        <p:txBody>
          <a:bodyPr/>
          <a:lstStyle/>
          <a:p>
            <a:r>
              <a:rPr lang="en-US" altLang="en-US">
                <a:latin typeface="Gibson" pitchFamily="50" charset="0"/>
              </a:rPr>
              <a:t>Mission</a:t>
            </a:r>
          </a:p>
        </p:txBody>
      </p:sp>
      <p:sp>
        <p:nvSpPr>
          <p:cNvPr id="12" name="Shape 245">
            <a:extLst>
              <a:ext uri="{FF2B5EF4-FFF2-40B4-BE49-F238E27FC236}">
                <a16:creationId xmlns:a16="http://schemas.microsoft.com/office/drawing/2014/main" id="{4ADC2346-80AA-4DC8-BC9A-86FBC0905437}"/>
              </a:ext>
            </a:extLst>
          </p:cNvPr>
          <p:cNvSpPr/>
          <p:nvPr/>
        </p:nvSpPr>
        <p:spPr>
          <a:xfrm>
            <a:off x="1876425" y="3016250"/>
            <a:ext cx="2008188" cy="655638"/>
          </a:xfrm>
          <a:prstGeom prst="roundRect">
            <a:avLst>
              <a:gd name="adj" fmla="val 16667"/>
            </a:avLst>
          </a:prstGeom>
          <a:solidFill>
            <a:schemeClr val="accent1">
              <a:lumMod val="75000"/>
            </a:schemeClr>
          </a:solidFill>
          <a:ln w="25400" cap="flat" cmpd="sng">
            <a:solidFill>
              <a:srgbClr val="395E89"/>
            </a:solidFill>
            <a:prstDash val="solid"/>
            <a:round/>
            <a:headEnd type="none" w="med" len="med"/>
            <a:tailEnd type="none" w="med" len="med"/>
          </a:ln>
        </p:spPr>
        <p:txBody>
          <a:bodyPr lIns="51427" tIns="25706" rIns="51427" bIns="25706" anchor="ctr"/>
          <a:lstStyle/>
          <a:p>
            <a:pPr algn="ctr" defTabSz="514350" eaLnBrk="1" fontAlgn="auto" hangingPunct="1">
              <a:spcBef>
                <a:spcPts val="0"/>
              </a:spcBef>
              <a:spcAft>
                <a:spcPts val="0"/>
              </a:spcAft>
              <a:buSzPct val="25000"/>
              <a:defRPr/>
            </a:pPr>
            <a:r>
              <a:rPr lang="en-US" kern="0">
                <a:solidFill>
                  <a:schemeClr val="bg1"/>
                </a:solidFill>
                <a:latin typeface="Gibson"/>
                <a:ea typeface="Arial"/>
                <a:cs typeface="Arial"/>
                <a:sym typeface="Arial"/>
              </a:rPr>
              <a:t>Research</a:t>
            </a:r>
          </a:p>
        </p:txBody>
      </p:sp>
      <p:sp>
        <p:nvSpPr>
          <p:cNvPr id="13" name="Shape 246">
            <a:extLst>
              <a:ext uri="{FF2B5EF4-FFF2-40B4-BE49-F238E27FC236}">
                <a16:creationId xmlns:a16="http://schemas.microsoft.com/office/drawing/2014/main" id="{27A71C24-6CBB-45C5-88B6-8D9FFA4454B8}"/>
              </a:ext>
            </a:extLst>
          </p:cNvPr>
          <p:cNvSpPr/>
          <p:nvPr/>
        </p:nvSpPr>
        <p:spPr>
          <a:xfrm>
            <a:off x="4784725" y="2997200"/>
            <a:ext cx="2008188" cy="655638"/>
          </a:xfrm>
          <a:prstGeom prst="roundRect">
            <a:avLst>
              <a:gd name="adj" fmla="val 16667"/>
            </a:avLst>
          </a:prstGeom>
          <a:solidFill>
            <a:schemeClr val="accent1">
              <a:lumMod val="75000"/>
            </a:schemeClr>
          </a:solidFill>
          <a:ln w="25400" cap="flat" cmpd="sng">
            <a:solidFill>
              <a:srgbClr val="395E89"/>
            </a:solidFill>
            <a:prstDash val="solid"/>
            <a:round/>
            <a:headEnd type="none" w="med" len="med"/>
            <a:tailEnd type="none" w="med" len="med"/>
          </a:ln>
        </p:spPr>
        <p:txBody>
          <a:bodyPr lIns="51427" tIns="25706" rIns="51427" bIns="25706" anchor="ctr"/>
          <a:lstStyle/>
          <a:p>
            <a:pPr algn="ctr" defTabSz="514350" eaLnBrk="1" fontAlgn="auto" hangingPunct="1">
              <a:spcBef>
                <a:spcPts val="0"/>
              </a:spcBef>
              <a:spcAft>
                <a:spcPts val="0"/>
              </a:spcAft>
              <a:buSzPct val="25000"/>
              <a:defRPr/>
            </a:pPr>
            <a:r>
              <a:rPr lang="en-US" kern="0">
                <a:solidFill>
                  <a:srgbClr val="FFC000"/>
                </a:solidFill>
                <a:latin typeface="Gibson"/>
                <a:ea typeface="Arial"/>
                <a:cs typeface="Arial"/>
                <a:sym typeface="Arial"/>
              </a:rPr>
              <a:t> </a:t>
            </a:r>
            <a:r>
              <a:rPr lang="en-US" kern="0">
                <a:solidFill>
                  <a:schemeClr val="bg1"/>
                </a:solidFill>
                <a:latin typeface="Gibson"/>
                <a:ea typeface="Arial"/>
                <a:cs typeface="Arial"/>
                <a:sym typeface="Arial"/>
              </a:rPr>
              <a:t>Advocacy</a:t>
            </a:r>
          </a:p>
        </p:txBody>
      </p:sp>
      <p:sp>
        <p:nvSpPr>
          <p:cNvPr id="14" name="Shape 247">
            <a:extLst>
              <a:ext uri="{FF2B5EF4-FFF2-40B4-BE49-F238E27FC236}">
                <a16:creationId xmlns:a16="http://schemas.microsoft.com/office/drawing/2014/main" id="{E1EACBD6-380C-4C6F-97A6-D8106327ED90}"/>
              </a:ext>
            </a:extLst>
          </p:cNvPr>
          <p:cNvSpPr/>
          <p:nvPr/>
        </p:nvSpPr>
        <p:spPr>
          <a:xfrm>
            <a:off x="1412875" y="4424363"/>
            <a:ext cx="2740025" cy="1362075"/>
          </a:xfrm>
          <a:prstGeom prst="roundRect">
            <a:avLst>
              <a:gd name="adj" fmla="val 16667"/>
            </a:avLst>
          </a:prstGeom>
          <a:solidFill>
            <a:schemeClr val="bg2">
              <a:lumMod val="20000"/>
              <a:lumOff val="80000"/>
              <a:alpha val="83921"/>
            </a:schemeClr>
          </a:solidFill>
          <a:ln w="25400" cap="flat" cmpd="sng">
            <a:solidFill>
              <a:schemeClr val="accent1">
                <a:lumMod val="75000"/>
              </a:schemeClr>
            </a:solidFill>
            <a:prstDash val="solid"/>
            <a:round/>
            <a:headEnd type="none" w="med" len="med"/>
            <a:tailEnd type="none" w="med" len="med"/>
          </a:ln>
        </p:spPr>
        <p:txBody>
          <a:bodyPr lIns="51427" tIns="25706" rIns="51427" bIns="25706" anchor="ctr"/>
          <a:lstStyle/>
          <a:p>
            <a:pPr marL="0" lvl="3" algn="ctr" defTabSz="514350" eaLnBrk="1" fontAlgn="auto" hangingPunct="1">
              <a:spcBef>
                <a:spcPts val="0"/>
              </a:spcBef>
              <a:spcAft>
                <a:spcPts val="0"/>
              </a:spcAft>
              <a:buSzPct val="25000"/>
              <a:defRPr/>
            </a:pPr>
            <a:r>
              <a:rPr lang="en-US" sz="1575" kern="0">
                <a:solidFill>
                  <a:srgbClr val="000000"/>
                </a:solidFill>
                <a:latin typeface="Gibson"/>
                <a:ea typeface="Arial"/>
                <a:cs typeface="Arial"/>
                <a:sym typeface="Arial"/>
              </a:rPr>
              <a:t>Research Is Having A </a:t>
            </a:r>
            <a:r>
              <a:rPr lang="en-US" sz="1575" b="1" i="1" kern="0">
                <a:solidFill>
                  <a:srgbClr val="5B9BD5">
                    <a:lumMod val="75000"/>
                  </a:srgbClr>
                </a:solidFill>
                <a:latin typeface="Gibson"/>
                <a:ea typeface="Arial"/>
                <a:cs typeface="Arial"/>
                <a:sym typeface="Arial"/>
              </a:rPr>
              <a:t>Positive Impact On  Health Outcomes</a:t>
            </a:r>
          </a:p>
        </p:txBody>
      </p:sp>
      <p:sp>
        <p:nvSpPr>
          <p:cNvPr id="15" name="Shape 248">
            <a:extLst>
              <a:ext uri="{FF2B5EF4-FFF2-40B4-BE49-F238E27FC236}">
                <a16:creationId xmlns:a16="http://schemas.microsoft.com/office/drawing/2014/main" id="{D2D4992E-318E-4DB5-B4FB-0601AB25BE08}"/>
              </a:ext>
            </a:extLst>
          </p:cNvPr>
          <p:cNvSpPr/>
          <p:nvPr/>
        </p:nvSpPr>
        <p:spPr>
          <a:xfrm>
            <a:off x="7626350" y="3006725"/>
            <a:ext cx="2008188" cy="655638"/>
          </a:xfrm>
          <a:prstGeom prst="roundRect">
            <a:avLst>
              <a:gd name="adj" fmla="val 16667"/>
            </a:avLst>
          </a:prstGeom>
          <a:solidFill>
            <a:schemeClr val="accent1">
              <a:lumMod val="75000"/>
            </a:schemeClr>
          </a:solidFill>
          <a:ln w="25400" cap="flat" cmpd="sng">
            <a:solidFill>
              <a:srgbClr val="395E89"/>
            </a:solidFill>
            <a:prstDash val="solid"/>
            <a:round/>
            <a:headEnd type="none" w="med" len="med"/>
            <a:tailEnd type="none" w="med" len="med"/>
          </a:ln>
        </p:spPr>
        <p:txBody>
          <a:bodyPr lIns="51427" tIns="25706" rIns="51427" bIns="25706" anchor="ctr"/>
          <a:lstStyle/>
          <a:p>
            <a:pPr algn="ctr" defTabSz="514350" eaLnBrk="1" fontAlgn="auto" hangingPunct="1">
              <a:spcBef>
                <a:spcPts val="0"/>
              </a:spcBef>
              <a:spcAft>
                <a:spcPts val="0"/>
              </a:spcAft>
              <a:buSzPct val="25000"/>
              <a:defRPr/>
            </a:pPr>
            <a:r>
              <a:rPr lang="en-US" kern="0">
                <a:solidFill>
                  <a:schemeClr val="bg1"/>
                </a:solidFill>
                <a:latin typeface="Gibson"/>
                <a:ea typeface="Arial"/>
                <a:cs typeface="Arial"/>
                <a:sym typeface="Arial"/>
              </a:rPr>
              <a:t>Solutions</a:t>
            </a:r>
          </a:p>
        </p:txBody>
      </p:sp>
      <p:sp>
        <p:nvSpPr>
          <p:cNvPr id="16" name="Shape 252">
            <a:extLst>
              <a:ext uri="{FF2B5EF4-FFF2-40B4-BE49-F238E27FC236}">
                <a16:creationId xmlns:a16="http://schemas.microsoft.com/office/drawing/2014/main" id="{C31E8D2E-B1C1-4875-8336-7EEFA8092B48}"/>
              </a:ext>
            </a:extLst>
          </p:cNvPr>
          <p:cNvSpPr/>
          <p:nvPr/>
        </p:nvSpPr>
        <p:spPr>
          <a:xfrm>
            <a:off x="4349903" y="4424273"/>
            <a:ext cx="2763603" cy="1341014"/>
          </a:xfrm>
          <a:prstGeom prst="roundRect">
            <a:avLst>
              <a:gd name="adj" fmla="val 16667"/>
            </a:avLst>
          </a:prstGeom>
          <a:solidFill>
            <a:schemeClr val="bg2">
              <a:lumMod val="20000"/>
              <a:lumOff val="80000"/>
              <a:alpha val="83921"/>
            </a:schemeClr>
          </a:solidFill>
          <a:ln w="25400" cap="flat" cmpd="sng">
            <a:solidFill>
              <a:schemeClr val="accent1">
                <a:lumMod val="75000"/>
              </a:schemeClr>
            </a:solidFill>
            <a:prstDash val="solid"/>
            <a:round/>
            <a:headEnd type="none" w="med" len="med"/>
            <a:tailEnd type="none" w="med" len="med"/>
          </a:ln>
        </p:spPr>
        <p:txBody>
          <a:bodyPr lIns="51427" tIns="25706" rIns="51427" bIns="25706" anchor="ctr"/>
          <a:lstStyle/>
          <a:p>
            <a:pPr marL="0" lvl="5" algn="ctr" defTabSz="514350">
              <a:buSzPct val="25000"/>
              <a:defRPr/>
            </a:pPr>
            <a:r>
              <a:rPr lang="en-US" sz="1575" kern="0">
                <a:solidFill>
                  <a:srgbClr val="000000"/>
                </a:solidFill>
                <a:latin typeface="Gibson"/>
                <a:ea typeface="Arial"/>
                <a:cs typeface="Arial"/>
                <a:sym typeface="Arial"/>
              </a:rPr>
              <a:t>People With Or </a:t>
            </a:r>
          </a:p>
          <a:p>
            <a:pPr marL="0" lvl="5" algn="ctr" defTabSz="514350">
              <a:buSzPct val="25000"/>
              <a:defRPr/>
            </a:pPr>
            <a:r>
              <a:rPr lang="en-US" sz="1575" kern="0">
                <a:solidFill>
                  <a:srgbClr val="000000"/>
                </a:solidFill>
                <a:latin typeface="Gibson"/>
                <a:ea typeface="Arial"/>
                <a:cs typeface="Arial"/>
                <a:sym typeface="Arial"/>
              </a:rPr>
              <a:t>At Risk Of Arthritis </a:t>
            </a:r>
          </a:p>
          <a:p>
            <a:pPr marL="0" lvl="5" algn="ctr" defTabSz="514350">
              <a:buSzPct val="25000"/>
              <a:defRPr/>
            </a:pPr>
            <a:r>
              <a:rPr lang="en-US" sz="1575" b="1" i="1" kern="0">
                <a:solidFill>
                  <a:srgbClr val="4472C4"/>
                </a:solidFill>
                <a:latin typeface="Gibson"/>
                <a:ea typeface="Arial"/>
                <a:cs typeface="Arial"/>
                <a:sym typeface="Arial"/>
              </a:rPr>
              <a:t>Receive Timely &amp;    Effective Care</a:t>
            </a:r>
          </a:p>
        </p:txBody>
      </p:sp>
      <p:sp>
        <p:nvSpPr>
          <p:cNvPr id="17" name="Shape 253">
            <a:extLst>
              <a:ext uri="{FF2B5EF4-FFF2-40B4-BE49-F238E27FC236}">
                <a16:creationId xmlns:a16="http://schemas.microsoft.com/office/drawing/2014/main" id="{38FE4984-2271-4F2D-B5CC-4A13A74F6F7D}"/>
              </a:ext>
            </a:extLst>
          </p:cNvPr>
          <p:cNvSpPr/>
          <p:nvPr/>
        </p:nvSpPr>
        <p:spPr>
          <a:xfrm>
            <a:off x="7362825" y="4435475"/>
            <a:ext cx="2740025" cy="1347788"/>
          </a:xfrm>
          <a:prstGeom prst="roundRect">
            <a:avLst>
              <a:gd name="adj" fmla="val 16667"/>
            </a:avLst>
          </a:prstGeom>
          <a:solidFill>
            <a:schemeClr val="bg2">
              <a:lumMod val="20000"/>
              <a:lumOff val="80000"/>
              <a:alpha val="83921"/>
            </a:schemeClr>
          </a:solidFill>
          <a:ln w="25400" cap="flat" cmpd="sng">
            <a:solidFill>
              <a:schemeClr val="accent1">
                <a:lumMod val="75000"/>
              </a:schemeClr>
            </a:solidFill>
            <a:prstDash val="solid"/>
            <a:round/>
            <a:headEnd type="none" w="med" len="med"/>
            <a:tailEnd type="none" w="med" len="med"/>
          </a:ln>
        </p:spPr>
        <p:txBody>
          <a:bodyPr lIns="51427" tIns="25706" rIns="51427" bIns="25706" anchor="ctr"/>
          <a:lstStyle/>
          <a:p>
            <a:pPr marL="0" lvl="3" algn="ctr" defTabSz="514350" eaLnBrk="1" fontAlgn="auto" hangingPunct="1">
              <a:spcBef>
                <a:spcPts val="0"/>
              </a:spcBef>
              <a:spcAft>
                <a:spcPts val="0"/>
              </a:spcAft>
              <a:defRPr/>
            </a:pPr>
            <a:endParaRPr sz="788" kern="0">
              <a:solidFill>
                <a:srgbClr val="000000"/>
              </a:solidFill>
              <a:latin typeface="Arial"/>
              <a:ea typeface="Arial"/>
              <a:cs typeface="Arial"/>
              <a:sym typeface="Arial"/>
            </a:endParaRPr>
          </a:p>
          <a:p>
            <a:pPr marL="0" lvl="3" algn="ctr" defTabSz="514350" eaLnBrk="1" fontAlgn="auto" hangingPunct="1">
              <a:spcBef>
                <a:spcPts val="0"/>
              </a:spcBef>
              <a:spcAft>
                <a:spcPts val="0"/>
              </a:spcAft>
              <a:buSzPct val="25000"/>
              <a:defRPr/>
            </a:pPr>
            <a:r>
              <a:rPr lang="en-US" sz="1575" kern="0">
                <a:solidFill>
                  <a:srgbClr val="000000"/>
                </a:solidFill>
                <a:latin typeface="Gibson"/>
                <a:ea typeface="Arial"/>
                <a:cs typeface="Arial"/>
                <a:sym typeface="Arial"/>
              </a:rPr>
              <a:t>People With Or</a:t>
            </a:r>
          </a:p>
          <a:p>
            <a:pPr marL="0" lvl="3" algn="ctr" defTabSz="514350" eaLnBrk="1" fontAlgn="auto" hangingPunct="1">
              <a:spcBef>
                <a:spcPts val="0"/>
              </a:spcBef>
              <a:spcAft>
                <a:spcPts val="0"/>
              </a:spcAft>
              <a:buSzPct val="25000"/>
              <a:defRPr/>
            </a:pPr>
            <a:r>
              <a:rPr lang="en-US" sz="1575" kern="0">
                <a:solidFill>
                  <a:srgbClr val="000000"/>
                </a:solidFill>
                <a:latin typeface="Gibson"/>
                <a:ea typeface="Arial"/>
                <a:cs typeface="Arial"/>
                <a:sym typeface="Arial"/>
              </a:rPr>
              <a:t> At Risk Of Arthritis</a:t>
            </a:r>
          </a:p>
          <a:p>
            <a:pPr marL="0" lvl="3" algn="ctr" defTabSz="514350" eaLnBrk="1" fontAlgn="auto" hangingPunct="1">
              <a:spcBef>
                <a:spcPts val="0"/>
              </a:spcBef>
              <a:spcAft>
                <a:spcPts val="0"/>
              </a:spcAft>
              <a:buSzPct val="25000"/>
              <a:defRPr/>
            </a:pPr>
            <a:r>
              <a:rPr lang="en-US" sz="1575" kern="0">
                <a:solidFill>
                  <a:srgbClr val="4472C4"/>
                </a:solidFill>
                <a:latin typeface="Gibson"/>
                <a:ea typeface="Arial"/>
                <a:cs typeface="Arial"/>
                <a:sym typeface="Arial"/>
              </a:rPr>
              <a:t> </a:t>
            </a:r>
            <a:r>
              <a:rPr lang="en-US" sz="1575" b="1" i="1" kern="0">
                <a:solidFill>
                  <a:srgbClr val="4472C4"/>
                </a:solidFill>
                <a:latin typeface="Gibson"/>
                <a:ea typeface="Arial"/>
                <a:cs typeface="Arial"/>
                <a:sym typeface="Arial"/>
              </a:rPr>
              <a:t>Are</a:t>
            </a:r>
            <a:r>
              <a:rPr lang="en-US" sz="1575" i="1" kern="0">
                <a:solidFill>
                  <a:srgbClr val="4472C4"/>
                </a:solidFill>
                <a:latin typeface="Gibson"/>
                <a:ea typeface="Arial"/>
                <a:cs typeface="Arial"/>
                <a:sym typeface="Arial"/>
              </a:rPr>
              <a:t> </a:t>
            </a:r>
            <a:r>
              <a:rPr lang="en-US" sz="1575" b="1" i="1" kern="0">
                <a:solidFill>
                  <a:srgbClr val="4472C4"/>
                </a:solidFill>
                <a:latin typeface="Gibson"/>
                <a:ea typeface="Arial"/>
                <a:cs typeface="Arial"/>
                <a:sym typeface="Arial"/>
              </a:rPr>
              <a:t>Knowledgeable and Empowered </a:t>
            </a:r>
          </a:p>
          <a:p>
            <a:pPr marL="0" lvl="3" algn="ctr" defTabSz="514350" eaLnBrk="1" fontAlgn="auto" hangingPunct="1">
              <a:spcBef>
                <a:spcPts val="0"/>
              </a:spcBef>
              <a:spcAft>
                <a:spcPts val="0"/>
              </a:spcAft>
              <a:defRPr/>
            </a:pPr>
            <a:endParaRPr sz="1575" kern="0">
              <a:solidFill>
                <a:srgbClr val="000000"/>
              </a:solidFill>
              <a:latin typeface="Gibson"/>
              <a:ea typeface="Arial"/>
              <a:cs typeface="Arial"/>
              <a:sym typeface="Arial"/>
            </a:endParaRPr>
          </a:p>
        </p:txBody>
      </p:sp>
      <p:sp>
        <p:nvSpPr>
          <p:cNvPr id="18" name="Down Arrow 11">
            <a:extLst>
              <a:ext uri="{FF2B5EF4-FFF2-40B4-BE49-F238E27FC236}">
                <a16:creationId xmlns:a16="http://schemas.microsoft.com/office/drawing/2014/main" id="{78A38E0A-75BE-4042-A21B-F4A938EBDD28}"/>
              </a:ext>
            </a:extLst>
          </p:cNvPr>
          <p:cNvSpPr/>
          <p:nvPr/>
        </p:nvSpPr>
        <p:spPr>
          <a:xfrm>
            <a:off x="5597525" y="3724275"/>
            <a:ext cx="381000" cy="574675"/>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eaLnBrk="1" fontAlgn="auto" hangingPunct="1">
              <a:spcBef>
                <a:spcPts val="0"/>
              </a:spcBef>
              <a:spcAft>
                <a:spcPts val="0"/>
              </a:spcAft>
              <a:defRPr/>
            </a:pPr>
            <a:endParaRPr lang="en-US" sz="1013">
              <a:solidFill>
                <a:srgbClr val="FFFFFF"/>
              </a:solidFill>
              <a:latin typeface="Arial"/>
            </a:endParaRPr>
          </a:p>
        </p:txBody>
      </p:sp>
      <p:sp>
        <p:nvSpPr>
          <p:cNvPr id="19" name="Down Arrow 12">
            <a:extLst>
              <a:ext uri="{FF2B5EF4-FFF2-40B4-BE49-F238E27FC236}">
                <a16:creationId xmlns:a16="http://schemas.microsoft.com/office/drawing/2014/main" id="{7D60A2EA-85B1-4440-A054-E27F064AE67F}"/>
              </a:ext>
            </a:extLst>
          </p:cNvPr>
          <p:cNvSpPr/>
          <p:nvPr/>
        </p:nvSpPr>
        <p:spPr>
          <a:xfrm>
            <a:off x="2498725" y="3724275"/>
            <a:ext cx="381000" cy="574675"/>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eaLnBrk="1" fontAlgn="auto" hangingPunct="1">
              <a:spcBef>
                <a:spcPts val="0"/>
              </a:spcBef>
              <a:spcAft>
                <a:spcPts val="0"/>
              </a:spcAft>
              <a:defRPr/>
            </a:pPr>
            <a:endParaRPr lang="en-US" sz="1013">
              <a:solidFill>
                <a:srgbClr val="FFFFFF"/>
              </a:solidFill>
              <a:latin typeface="Arial"/>
            </a:endParaRPr>
          </a:p>
        </p:txBody>
      </p:sp>
      <p:sp>
        <p:nvSpPr>
          <p:cNvPr id="20" name="Down Arrow 13">
            <a:extLst>
              <a:ext uri="{FF2B5EF4-FFF2-40B4-BE49-F238E27FC236}">
                <a16:creationId xmlns:a16="http://schemas.microsoft.com/office/drawing/2014/main" id="{77C234A6-C159-40C7-8E68-4F31E69A6A89}"/>
              </a:ext>
            </a:extLst>
          </p:cNvPr>
          <p:cNvSpPr/>
          <p:nvPr/>
        </p:nvSpPr>
        <p:spPr>
          <a:xfrm>
            <a:off x="8432800" y="3735388"/>
            <a:ext cx="382588" cy="574675"/>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eaLnBrk="1" fontAlgn="auto" hangingPunct="1">
              <a:spcBef>
                <a:spcPts val="0"/>
              </a:spcBef>
              <a:spcAft>
                <a:spcPts val="0"/>
              </a:spcAft>
              <a:defRPr/>
            </a:pPr>
            <a:endParaRPr lang="en-US" sz="1013">
              <a:solidFill>
                <a:srgbClr val="FFFFFF"/>
              </a:solidFill>
              <a:latin typeface="Arial"/>
            </a:endParaRPr>
          </a:p>
        </p:txBody>
      </p:sp>
      <p:cxnSp>
        <p:nvCxnSpPr>
          <p:cNvPr id="123916" name="Shape 249">
            <a:extLst>
              <a:ext uri="{FF2B5EF4-FFF2-40B4-BE49-F238E27FC236}">
                <a16:creationId xmlns:a16="http://schemas.microsoft.com/office/drawing/2014/main" id="{E5CF4541-7D04-4B89-889D-DA16040884DF}"/>
              </a:ext>
            </a:extLst>
          </p:cNvPr>
          <p:cNvCxnSpPr>
            <a:cxnSpLocks noChangeShapeType="1"/>
          </p:cNvCxnSpPr>
          <p:nvPr/>
        </p:nvCxnSpPr>
        <p:spPr bwMode="auto">
          <a:xfrm flipH="1">
            <a:off x="3376613" y="2473325"/>
            <a:ext cx="2343150" cy="447675"/>
          </a:xfrm>
          <a:prstGeom prst="straightConnector1">
            <a:avLst/>
          </a:prstGeom>
          <a:noFill/>
          <a:ln w="9525">
            <a:solidFill>
              <a:srgbClr val="4A7DBA"/>
            </a:solidFill>
            <a:round/>
            <a:headEnd/>
            <a:tailEnd type="triangle" w="lg" len="lg"/>
          </a:ln>
          <a:extLst>
            <a:ext uri="{909E8E84-426E-40DD-AFC4-6F175D3DCCD1}">
              <a14:hiddenFill xmlns:a14="http://schemas.microsoft.com/office/drawing/2010/main">
                <a:noFill/>
              </a14:hiddenFill>
            </a:ext>
          </a:extLst>
        </p:spPr>
      </p:cxnSp>
      <p:cxnSp>
        <p:nvCxnSpPr>
          <p:cNvPr id="123917" name="Shape 250">
            <a:extLst>
              <a:ext uri="{FF2B5EF4-FFF2-40B4-BE49-F238E27FC236}">
                <a16:creationId xmlns:a16="http://schemas.microsoft.com/office/drawing/2014/main" id="{CC00257B-DE12-4640-B8C1-96486E1D74E4}"/>
              </a:ext>
            </a:extLst>
          </p:cNvPr>
          <p:cNvCxnSpPr>
            <a:cxnSpLocks noChangeShapeType="1"/>
          </p:cNvCxnSpPr>
          <p:nvPr/>
        </p:nvCxnSpPr>
        <p:spPr bwMode="auto">
          <a:xfrm>
            <a:off x="5719763" y="2473325"/>
            <a:ext cx="0" cy="517525"/>
          </a:xfrm>
          <a:prstGeom prst="straightConnector1">
            <a:avLst/>
          </a:prstGeom>
          <a:noFill/>
          <a:ln w="9525">
            <a:solidFill>
              <a:srgbClr val="4A7DBA"/>
            </a:solidFill>
            <a:round/>
            <a:headEnd/>
            <a:tailEnd type="triangle" w="lg" len="lg"/>
          </a:ln>
          <a:extLst>
            <a:ext uri="{909E8E84-426E-40DD-AFC4-6F175D3DCCD1}">
              <a14:hiddenFill xmlns:a14="http://schemas.microsoft.com/office/drawing/2010/main">
                <a:noFill/>
              </a14:hiddenFill>
            </a:ext>
          </a:extLst>
        </p:spPr>
      </p:cxnSp>
      <p:cxnSp>
        <p:nvCxnSpPr>
          <p:cNvPr id="123918" name="Shape 251">
            <a:extLst>
              <a:ext uri="{FF2B5EF4-FFF2-40B4-BE49-F238E27FC236}">
                <a16:creationId xmlns:a16="http://schemas.microsoft.com/office/drawing/2014/main" id="{F4EB13DD-9AA6-4768-B172-8617470E5F52}"/>
              </a:ext>
            </a:extLst>
          </p:cNvPr>
          <p:cNvCxnSpPr>
            <a:cxnSpLocks noChangeShapeType="1"/>
          </p:cNvCxnSpPr>
          <p:nvPr/>
        </p:nvCxnSpPr>
        <p:spPr bwMode="auto">
          <a:xfrm>
            <a:off x="5719763" y="2473325"/>
            <a:ext cx="2543175" cy="444500"/>
          </a:xfrm>
          <a:prstGeom prst="straightConnector1">
            <a:avLst/>
          </a:prstGeom>
          <a:noFill/>
          <a:ln w="9525">
            <a:solidFill>
              <a:srgbClr val="4A7DBA"/>
            </a:solidFill>
            <a:round/>
            <a:headEnd/>
            <a:tailEnd type="triangle" w="lg" len="lg"/>
          </a:ln>
          <a:extLst>
            <a:ext uri="{909E8E84-426E-40DD-AFC4-6F175D3DCCD1}">
              <a14:hiddenFill xmlns:a14="http://schemas.microsoft.com/office/drawing/2010/main">
                <a:noFill/>
              </a14:hiddenFill>
            </a:ext>
          </a:extLst>
        </p:spPr>
      </p:cxnSp>
      <p:sp>
        <p:nvSpPr>
          <p:cNvPr id="123919" name="Shape 257">
            <a:extLst>
              <a:ext uri="{FF2B5EF4-FFF2-40B4-BE49-F238E27FC236}">
                <a16:creationId xmlns:a16="http://schemas.microsoft.com/office/drawing/2014/main" id="{A1BC22FC-5BC5-4F4B-8D3A-2BB3C3435B27}"/>
              </a:ext>
            </a:extLst>
          </p:cNvPr>
          <p:cNvSpPr>
            <a:spLocks noChangeArrowheads="1"/>
          </p:cNvSpPr>
          <p:nvPr/>
        </p:nvSpPr>
        <p:spPr bwMode="auto">
          <a:xfrm>
            <a:off x="1384300" y="1357313"/>
            <a:ext cx="8426450" cy="1238250"/>
          </a:xfrm>
          <a:prstGeom prst="roundRect">
            <a:avLst>
              <a:gd name="adj" fmla="val 16667"/>
            </a:avLst>
          </a:prstGeom>
          <a:solidFill>
            <a:schemeClr val="accent1"/>
          </a:solidFill>
          <a:ln w="25400">
            <a:solidFill>
              <a:srgbClr val="395E89"/>
            </a:solidFill>
            <a:round/>
            <a:headEnd/>
            <a:tailEnd/>
          </a:ln>
        </p:spPr>
        <p:txBody>
          <a:bodyPr lIns="91425" tIns="45700" rIns="91425" bIns="4570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SzPct val="25000"/>
              <a:buFontTx/>
              <a:buNone/>
            </a:pPr>
            <a:r>
              <a:rPr lang="en-US" altLang="en-US" sz="2000">
                <a:solidFill>
                  <a:srgbClr val="FFFFFF"/>
                </a:solidFill>
                <a:latin typeface="Gibson" pitchFamily="50" charset="0"/>
              </a:rPr>
              <a:t>To invest in cutting-edge research, proactive advocacy and innovative solutions to deliver better health outcomes for people affected by arthritis</a:t>
            </a:r>
          </a:p>
        </p:txBody>
      </p:sp>
      <p:pic>
        <p:nvPicPr>
          <p:cNvPr id="123920" name="Picture 24">
            <a:extLst>
              <a:ext uri="{FF2B5EF4-FFF2-40B4-BE49-F238E27FC236}">
                <a16:creationId xmlns:a16="http://schemas.microsoft.com/office/drawing/2014/main" id="{DB004E2E-CE76-4F84-A211-224F4BC83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6350" y="2990850"/>
            <a:ext cx="61595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1" name="Picture 25">
            <a:extLst>
              <a:ext uri="{FF2B5EF4-FFF2-40B4-BE49-F238E27FC236}">
                <a16:creationId xmlns:a16="http://schemas.microsoft.com/office/drawing/2014/main" id="{BB720D52-699F-4C36-B92E-5A16D57FD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238" y="3100388"/>
            <a:ext cx="71596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2" name="Picture 26">
            <a:extLst>
              <a:ext uri="{FF2B5EF4-FFF2-40B4-BE49-F238E27FC236}">
                <a16:creationId xmlns:a16="http://schemas.microsoft.com/office/drawing/2014/main" id="{52FBF3A4-2D50-41A8-B1A2-FC0A3119BA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9763" y="2954338"/>
            <a:ext cx="6096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3164FB8A-B930-49B9-8479-164E8F5E76C0}"/>
              </a:ext>
            </a:extLst>
          </p:cNvPr>
          <p:cNvSpPr>
            <a:spLocks noGrp="1"/>
          </p:cNvSpPr>
          <p:nvPr>
            <p:ph type="title" idx="4294967295"/>
          </p:nvPr>
        </p:nvSpPr>
        <p:spPr>
          <a:xfrm>
            <a:off x="1524000" y="228600"/>
            <a:ext cx="7239000" cy="1143000"/>
          </a:xfrm>
        </p:spPr>
        <p:txBody>
          <a:bodyPr/>
          <a:lstStyle/>
          <a:p>
            <a:pPr eaLnBrk="1" hangingPunct="1"/>
            <a:r>
              <a:rPr lang="en-US" altLang="en-US" sz="4000" b="1">
                <a:solidFill>
                  <a:schemeClr val="tx2"/>
                </a:solidFill>
                <a:latin typeface="Verdana" panose="020B0604030504040204" pitchFamily="34" charset="0"/>
              </a:rPr>
              <a:t>OA Education</a:t>
            </a:r>
            <a:endParaRPr lang="en-CA" altLang="en-US" sz="4000" b="1">
              <a:solidFill>
                <a:schemeClr val="tx2"/>
              </a:solidFill>
              <a:latin typeface="Verdana" panose="020B0604030504040204" pitchFamily="34" charset="0"/>
            </a:endParaRPr>
          </a:p>
        </p:txBody>
      </p:sp>
      <p:sp>
        <p:nvSpPr>
          <p:cNvPr id="154627" name="Rectangle 3">
            <a:extLst>
              <a:ext uri="{FF2B5EF4-FFF2-40B4-BE49-F238E27FC236}">
                <a16:creationId xmlns:a16="http://schemas.microsoft.com/office/drawing/2014/main" id="{DBF605B2-57BE-4232-99DA-2D1F56BE2749}"/>
              </a:ext>
            </a:extLst>
          </p:cNvPr>
          <p:cNvSpPr>
            <a:spLocks noGrp="1"/>
          </p:cNvSpPr>
          <p:nvPr>
            <p:ph type="body" idx="4294967295"/>
          </p:nvPr>
        </p:nvSpPr>
        <p:spPr>
          <a:xfrm>
            <a:off x="1905000" y="1600200"/>
            <a:ext cx="8763000" cy="4343400"/>
          </a:xfrm>
        </p:spPr>
        <p:txBody>
          <a:bodyPr/>
          <a:lstStyle/>
          <a:p>
            <a:pPr eaLnBrk="1" hangingPunct="1">
              <a:lnSpc>
                <a:spcPct val="90000"/>
              </a:lnSpc>
            </a:pPr>
            <a:r>
              <a:rPr lang="en-US" altLang="en-US" sz="3600">
                <a:solidFill>
                  <a:schemeClr val="tx2"/>
                </a:solidFill>
                <a:latin typeface="Verdana" panose="020B0604030504040204" pitchFamily="34" charset="0"/>
              </a:rPr>
              <a:t>Equipment</a:t>
            </a:r>
          </a:p>
          <a:p>
            <a:pPr lvl="1" eaLnBrk="1" hangingPunct="1">
              <a:lnSpc>
                <a:spcPct val="90000"/>
              </a:lnSpc>
            </a:pPr>
            <a:r>
              <a:rPr lang="en-US" altLang="en-US" sz="2400">
                <a:solidFill>
                  <a:schemeClr val="tx2"/>
                </a:solidFill>
                <a:latin typeface="Verdana" panose="020B0604030504040204" pitchFamily="34" charset="0"/>
              </a:rPr>
              <a:t>Cane vs walker</a:t>
            </a:r>
          </a:p>
          <a:p>
            <a:pPr lvl="1" eaLnBrk="1" hangingPunct="1">
              <a:lnSpc>
                <a:spcPct val="90000"/>
              </a:lnSpc>
            </a:pPr>
            <a:r>
              <a:rPr lang="en-US" altLang="en-US" sz="2400">
                <a:solidFill>
                  <a:schemeClr val="tx2"/>
                </a:solidFill>
                <a:latin typeface="Verdana" panose="020B0604030504040204" pitchFamily="34" charset="0"/>
              </a:rPr>
              <a:t>Grab bars, tall toilet</a:t>
            </a:r>
          </a:p>
          <a:p>
            <a:pPr lvl="1" eaLnBrk="1" hangingPunct="1">
              <a:lnSpc>
                <a:spcPct val="90000"/>
              </a:lnSpc>
            </a:pPr>
            <a:r>
              <a:rPr lang="en-US" altLang="en-US" sz="2400">
                <a:solidFill>
                  <a:schemeClr val="tx2"/>
                </a:solidFill>
                <a:latin typeface="Verdana" panose="020B0604030504040204" pitchFamily="34" charset="0"/>
              </a:rPr>
              <a:t>Railings</a:t>
            </a:r>
          </a:p>
          <a:p>
            <a:pPr eaLnBrk="1" hangingPunct="1">
              <a:lnSpc>
                <a:spcPct val="90000"/>
              </a:lnSpc>
            </a:pPr>
            <a:endParaRPr lang="en-US" altLang="en-US" sz="2400">
              <a:solidFill>
                <a:schemeClr val="tx2"/>
              </a:solidFill>
              <a:latin typeface="Verdana" panose="020B0604030504040204" pitchFamily="34" charset="0"/>
            </a:endParaRPr>
          </a:p>
          <a:p>
            <a:pPr eaLnBrk="1" hangingPunct="1">
              <a:lnSpc>
                <a:spcPct val="90000"/>
              </a:lnSpc>
            </a:pPr>
            <a:r>
              <a:rPr lang="en-US" altLang="en-US" sz="3600">
                <a:solidFill>
                  <a:schemeClr val="tx2"/>
                </a:solidFill>
                <a:latin typeface="Verdana" panose="020B0604030504040204" pitchFamily="34" charset="0"/>
              </a:rPr>
              <a:t>Pain management</a:t>
            </a:r>
          </a:p>
          <a:p>
            <a:pPr lvl="1" eaLnBrk="1" hangingPunct="1">
              <a:lnSpc>
                <a:spcPct val="90000"/>
              </a:lnSpc>
            </a:pPr>
            <a:r>
              <a:rPr lang="en-US" altLang="en-US">
                <a:solidFill>
                  <a:schemeClr val="tx2"/>
                </a:solidFill>
                <a:latin typeface="Verdana" panose="020B0604030504040204" pitchFamily="34" charset="0"/>
              </a:rPr>
              <a:t>Joint protection</a:t>
            </a:r>
          </a:p>
          <a:p>
            <a:pPr lvl="1" eaLnBrk="1" hangingPunct="1">
              <a:lnSpc>
                <a:spcPct val="90000"/>
              </a:lnSpc>
            </a:pPr>
            <a:r>
              <a:rPr lang="en-US" altLang="en-US">
                <a:solidFill>
                  <a:schemeClr val="tx2"/>
                </a:solidFill>
                <a:latin typeface="Verdana" panose="020B0604030504040204" pitchFamily="34" charset="0"/>
              </a:rPr>
              <a:t>Heat vs Cold</a:t>
            </a:r>
          </a:p>
          <a:p>
            <a:pPr lvl="1" eaLnBrk="1" hangingPunct="1">
              <a:lnSpc>
                <a:spcPct val="90000"/>
              </a:lnSpc>
            </a:pPr>
            <a:r>
              <a:rPr lang="en-US" altLang="en-US">
                <a:solidFill>
                  <a:schemeClr val="tx2"/>
                </a:solidFill>
                <a:latin typeface="Verdana" panose="020B0604030504040204" pitchFamily="34" charset="0"/>
              </a:rPr>
              <a:t>Bracing</a:t>
            </a:r>
          </a:p>
          <a:p>
            <a:pPr eaLnBrk="1" hangingPunct="1">
              <a:lnSpc>
                <a:spcPct val="90000"/>
              </a:lnSpc>
            </a:pPr>
            <a:endParaRPr lang="en-CA" altLang="en-US" sz="2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0C9E0B33-AE97-4FCA-B660-9716F3C5616B}"/>
              </a:ext>
            </a:extLst>
          </p:cNvPr>
          <p:cNvSpPr>
            <a:spLocks noGrp="1"/>
          </p:cNvSpPr>
          <p:nvPr>
            <p:ph type="title" idx="4294967295"/>
          </p:nvPr>
        </p:nvSpPr>
        <p:spPr>
          <a:xfrm>
            <a:off x="1524000" y="228600"/>
            <a:ext cx="7239000" cy="1143000"/>
          </a:xfrm>
        </p:spPr>
        <p:txBody>
          <a:bodyPr/>
          <a:lstStyle/>
          <a:p>
            <a:pPr eaLnBrk="1" hangingPunct="1"/>
            <a:r>
              <a:rPr lang="en-US" altLang="en-US" sz="4000" b="1">
                <a:solidFill>
                  <a:schemeClr val="tx2"/>
                </a:solidFill>
                <a:latin typeface="Verdana" panose="020B0604030504040204" pitchFamily="34" charset="0"/>
              </a:rPr>
              <a:t>OA knees and exercise</a:t>
            </a:r>
          </a:p>
        </p:txBody>
      </p:sp>
      <p:sp>
        <p:nvSpPr>
          <p:cNvPr id="52227" name="Rectangle 3">
            <a:extLst>
              <a:ext uri="{FF2B5EF4-FFF2-40B4-BE49-F238E27FC236}">
                <a16:creationId xmlns:a16="http://schemas.microsoft.com/office/drawing/2014/main" id="{7BC8B6B5-1DAE-4803-9B45-B2BF5B9A299D}"/>
              </a:ext>
            </a:extLst>
          </p:cNvPr>
          <p:cNvSpPr>
            <a:spLocks noGrp="1" noChangeArrowheads="1"/>
          </p:cNvSpPr>
          <p:nvPr>
            <p:ph type="body" idx="4294967295"/>
          </p:nvPr>
        </p:nvSpPr>
        <p:spPr>
          <a:xfrm>
            <a:off x="1752600" y="1828800"/>
            <a:ext cx="6019800" cy="4724400"/>
          </a:xfrm>
        </p:spPr>
        <p:txBody>
          <a:bodyPr rtlCol="0">
            <a:normAutofit fontScale="92500" lnSpcReduction="10000"/>
          </a:bodyPr>
          <a:lstStyle/>
          <a:p>
            <a:pPr eaLnBrk="1" fontAlgn="auto" hangingPunct="1">
              <a:spcAft>
                <a:spcPts val="0"/>
              </a:spcAft>
              <a:defRPr/>
            </a:pPr>
            <a:r>
              <a:rPr lang="en-US" altLang="en-US" sz="3600" dirty="0">
                <a:solidFill>
                  <a:schemeClr val="tx2"/>
                </a:solidFill>
                <a:latin typeface="Verdana" panose="020B0604030504040204" pitchFamily="34" charset="0"/>
              </a:rPr>
              <a:t>Evidence: 2 hours of strengthening per week can significantly reduce pain and improve function</a:t>
            </a:r>
          </a:p>
          <a:p>
            <a:pPr eaLnBrk="1" fontAlgn="auto" hangingPunct="1">
              <a:spcAft>
                <a:spcPts val="0"/>
              </a:spcAft>
              <a:buFont typeface="Arial" panose="020B0604020202020204" pitchFamily="34" charset="0"/>
              <a:buNone/>
              <a:defRPr/>
            </a:pPr>
            <a:endParaRPr lang="en-US" altLang="en-US" sz="3600" dirty="0"/>
          </a:p>
          <a:p>
            <a:pPr eaLnBrk="1" fontAlgn="auto" hangingPunct="1">
              <a:spcAft>
                <a:spcPts val="0"/>
              </a:spcAft>
              <a:defRPr/>
            </a:pPr>
            <a:endParaRPr lang="en-US" altLang="en-US" sz="3600" dirty="0"/>
          </a:p>
          <a:p>
            <a:pPr marL="0" indent="0" eaLnBrk="1" fontAlgn="auto" hangingPunct="1">
              <a:spcAft>
                <a:spcPts val="0"/>
              </a:spcAft>
              <a:buFont typeface="Arial" panose="020B0604020202020204" pitchFamily="34" charset="0"/>
              <a:buNone/>
              <a:defRPr/>
            </a:pPr>
            <a:r>
              <a:rPr lang="en-US" altLang="en-US" sz="2200" dirty="0">
                <a:solidFill>
                  <a:schemeClr val="tx2"/>
                </a:solidFill>
              </a:rPr>
              <a:t>S. </a:t>
            </a:r>
            <a:r>
              <a:rPr lang="en-US" altLang="en-US" sz="2200" dirty="0" err="1">
                <a:solidFill>
                  <a:schemeClr val="tx2"/>
                </a:solidFill>
              </a:rPr>
              <a:t>Skou</a:t>
            </a:r>
            <a:r>
              <a:rPr lang="en-US" altLang="en-US" sz="2200" dirty="0">
                <a:solidFill>
                  <a:schemeClr val="tx2"/>
                </a:solidFill>
              </a:rPr>
              <a:t> and E. </a:t>
            </a:r>
            <a:r>
              <a:rPr lang="en-US" altLang="en-US" sz="2200" dirty="0" err="1">
                <a:solidFill>
                  <a:schemeClr val="tx2"/>
                </a:solidFill>
              </a:rPr>
              <a:t>Roos</a:t>
            </a:r>
            <a:r>
              <a:rPr lang="en-US" altLang="en-US" sz="2200" dirty="0">
                <a:solidFill>
                  <a:schemeClr val="tx2"/>
                </a:solidFill>
              </a:rPr>
              <a:t>; Good Life with </a:t>
            </a:r>
            <a:r>
              <a:rPr lang="en-US" altLang="en-US" sz="2200" dirty="0" err="1">
                <a:solidFill>
                  <a:schemeClr val="tx2"/>
                </a:solidFill>
              </a:rPr>
              <a:t>osteoArthritis</a:t>
            </a:r>
            <a:r>
              <a:rPr lang="en-US" altLang="en-US" sz="2200" dirty="0">
                <a:solidFill>
                  <a:schemeClr val="tx2"/>
                </a:solidFill>
              </a:rPr>
              <a:t> in Denmark (GLA:D™); BMC Musculoskeletal Disorders, Feb 2017</a:t>
            </a:r>
          </a:p>
        </p:txBody>
      </p:sp>
      <p:pic>
        <p:nvPicPr>
          <p:cNvPr id="156676" name="Picture 4" descr="partial squat">
            <a:extLst>
              <a:ext uri="{FF2B5EF4-FFF2-40B4-BE49-F238E27FC236}">
                <a16:creationId xmlns:a16="http://schemas.microsoft.com/office/drawing/2014/main" id="{EC89B0C3-113A-4424-A7E4-BFACF2983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500" y="2819400"/>
            <a:ext cx="20447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Title 1">
            <a:extLst>
              <a:ext uri="{FF2B5EF4-FFF2-40B4-BE49-F238E27FC236}">
                <a16:creationId xmlns:a16="http://schemas.microsoft.com/office/drawing/2014/main" id="{7E545E76-D197-4DCC-9CF7-3CEDC4C0565E}"/>
              </a:ext>
            </a:extLst>
          </p:cNvPr>
          <p:cNvSpPr>
            <a:spLocks noGrp="1"/>
          </p:cNvSpPr>
          <p:nvPr>
            <p:ph type="ctrTitle"/>
          </p:nvPr>
        </p:nvSpPr>
        <p:spPr>
          <a:xfrm>
            <a:off x="2209800" y="260350"/>
            <a:ext cx="7772400" cy="1470025"/>
          </a:xfrm>
        </p:spPr>
        <p:txBody>
          <a:bodyPr/>
          <a:lstStyle/>
          <a:p>
            <a:pPr eaLnBrk="1" hangingPunct="1"/>
            <a:r>
              <a:rPr lang="en-US" altLang="en-US" b="1">
                <a:solidFill>
                  <a:schemeClr val="tx2"/>
                </a:solidFill>
              </a:rPr>
              <a:t>Good Life with osteoarthritis in Denmark (GLA:D™)</a:t>
            </a:r>
          </a:p>
        </p:txBody>
      </p:sp>
      <p:sp>
        <p:nvSpPr>
          <p:cNvPr id="3" name="Subtitle 2">
            <a:extLst>
              <a:ext uri="{FF2B5EF4-FFF2-40B4-BE49-F238E27FC236}">
                <a16:creationId xmlns:a16="http://schemas.microsoft.com/office/drawing/2014/main" id="{BA094F3B-7D6A-4009-8780-EA5C1BA4AD04}"/>
              </a:ext>
            </a:extLst>
          </p:cNvPr>
          <p:cNvSpPr>
            <a:spLocks noGrp="1"/>
          </p:cNvSpPr>
          <p:nvPr>
            <p:ph type="subTitle" idx="1"/>
          </p:nvPr>
        </p:nvSpPr>
        <p:spPr>
          <a:xfrm>
            <a:off x="1828800" y="1981200"/>
            <a:ext cx="8496300" cy="4713288"/>
          </a:xfrm>
        </p:spPr>
        <p:txBody>
          <a:bodyPr rtlCol="0">
            <a:normAutofit fontScale="92500" lnSpcReduction="20000"/>
          </a:bodyPr>
          <a:lstStyle/>
          <a:p>
            <a:pPr marL="457200" indent="-457200" algn="l" eaLnBrk="1" fontAlgn="auto" hangingPunct="1">
              <a:spcAft>
                <a:spcPts val="0"/>
              </a:spcAft>
              <a:buFont typeface="Arial" panose="020B0604020202020204" pitchFamily="34" charset="0"/>
              <a:buChar char="•"/>
              <a:defRPr/>
            </a:pPr>
            <a:r>
              <a:rPr lang="en-US" dirty="0">
                <a:solidFill>
                  <a:schemeClr val="tx2"/>
                </a:solidFill>
              </a:rPr>
              <a:t>9,825 participants with hip and knee OA</a:t>
            </a:r>
          </a:p>
          <a:p>
            <a:pPr marL="457200" indent="-457200" algn="l" eaLnBrk="1" fontAlgn="auto" hangingPunct="1">
              <a:spcAft>
                <a:spcPts val="0"/>
              </a:spcAft>
              <a:buFont typeface="Arial" panose="020B0604020202020204" pitchFamily="34" charset="0"/>
              <a:buChar char="•"/>
              <a:defRPr/>
            </a:pPr>
            <a:r>
              <a:rPr lang="en-US" dirty="0">
                <a:solidFill>
                  <a:schemeClr val="tx2"/>
                </a:solidFill>
              </a:rPr>
              <a:t>education &amp; supervised strength exercise </a:t>
            </a:r>
          </a:p>
          <a:p>
            <a:pPr marL="457200" indent="-457200" algn="l" eaLnBrk="1" fontAlgn="auto" hangingPunct="1">
              <a:spcAft>
                <a:spcPts val="0"/>
              </a:spcAft>
              <a:buFont typeface="Arial" panose="020B0604020202020204" pitchFamily="34" charset="0"/>
              <a:buChar char="•"/>
              <a:defRPr/>
            </a:pPr>
            <a:r>
              <a:rPr lang="en-US" dirty="0">
                <a:solidFill>
                  <a:schemeClr val="tx2"/>
                </a:solidFill>
              </a:rPr>
              <a:t>1 hour 2x/</a:t>
            </a:r>
            <a:r>
              <a:rPr lang="en-US" dirty="0" err="1">
                <a:solidFill>
                  <a:schemeClr val="tx2"/>
                </a:solidFill>
              </a:rPr>
              <a:t>wk</a:t>
            </a:r>
            <a:r>
              <a:rPr lang="en-US" dirty="0">
                <a:solidFill>
                  <a:schemeClr val="tx2"/>
                </a:solidFill>
              </a:rPr>
              <a:t>  6wks</a:t>
            </a:r>
          </a:p>
          <a:p>
            <a:pPr marL="514350" indent="-514350" algn="l" eaLnBrk="1" fontAlgn="auto" hangingPunct="1">
              <a:spcAft>
                <a:spcPts val="0"/>
              </a:spcAft>
              <a:buFont typeface="Arial" panose="020B0604020202020204" pitchFamily="34" charset="0"/>
              <a:buChar char="•"/>
              <a:defRPr/>
            </a:pPr>
            <a:r>
              <a:rPr lang="en-US" dirty="0">
                <a:solidFill>
                  <a:schemeClr val="tx2"/>
                </a:solidFill>
              </a:rPr>
              <a:t>Significant improvement pain &amp; quality of life</a:t>
            </a:r>
          </a:p>
          <a:p>
            <a:pPr marL="514350" indent="-514350" algn="l" eaLnBrk="1" fontAlgn="auto" hangingPunct="1">
              <a:spcAft>
                <a:spcPts val="0"/>
              </a:spcAft>
              <a:buFont typeface="Arial" panose="020B0604020202020204" pitchFamily="34" charset="0"/>
              <a:buChar char="•"/>
              <a:defRPr/>
            </a:pPr>
            <a:r>
              <a:rPr lang="en-US" dirty="0">
                <a:solidFill>
                  <a:schemeClr val="tx2"/>
                </a:solidFill>
              </a:rPr>
              <a:t>improved physical function &amp; physical activity</a:t>
            </a:r>
          </a:p>
          <a:p>
            <a:pPr marL="514350" indent="-514350" algn="l" eaLnBrk="1" fontAlgn="auto" hangingPunct="1">
              <a:spcAft>
                <a:spcPts val="0"/>
              </a:spcAft>
              <a:buFont typeface="Arial" panose="020B0604020202020204" pitchFamily="34" charset="0"/>
              <a:buChar char="•"/>
              <a:defRPr/>
            </a:pPr>
            <a:r>
              <a:rPr lang="en-US" dirty="0">
                <a:solidFill>
                  <a:schemeClr val="tx2"/>
                </a:solidFill>
              </a:rPr>
              <a:t>Reduced use of pain meds &amp; sick leave</a:t>
            </a:r>
          </a:p>
          <a:p>
            <a:pPr marL="514350" indent="-514350" algn="l" eaLnBrk="1" fontAlgn="auto" hangingPunct="1">
              <a:spcAft>
                <a:spcPts val="0"/>
              </a:spcAft>
              <a:buFont typeface="Arial" panose="020B0604020202020204" pitchFamily="34" charset="0"/>
              <a:buChar char="•"/>
              <a:defRPr/>
            </a:pPr>
            <a:r>
              <a:rPr lang="en-US" dirty="0">
                <a:solidFill>
                  <a:schemeClr val="tx2"/>
                </a:solidFill>
              </a:rPr>
              <a:t>Results have been repeated in Canada</a:t>
            </a:r>
          </a:p>
          <a:p>
            <a:pPr algn="l" eaLnBrk="1" fontAlgn="auto" hangingPunct="1">
              <a:spcAft>
                <a:spcPts val="0"/>
              </a:spcAft>
              <a:defRPr/>
            </a:pPr>
            <a:endParaRPr lang="en-US" sz="2400" dirty="0">
              <a:solidFill>
                <a:schemeClr val="tx2"/>
              </a:solidFill>
            </a:endParaRPr>
          </a:p>
          <a:p>
            <a:pPr algn="l" eaLnBrk="1" fontAlgn="auto" hangingPunct="1">
              <a:spcAft>
                <a:spcPts val="0"/>
              </a:spcAft>
              <a:defRPr/>
            </a:pPr>
            <a:endParaRPr lang="en-US" sz="2400" dirty="0">
              <a:solidFill>
                <a:schemeClr val="tx2"/>
              </a:solidFill>
            </a:endParaRPr>
          </a:p>
          <a:p>
            <a:pPr algn="l" eaLnBrk="1" fontAlgn="auto" hangingPunct="1">
              <a:spcAft>
                <a:spcPts val="0"/>
              </a:spcAft>
              <a:defRPr/>
            </a:pPr>
            <a:r>
              <a:rPr lang="en-US" sz="2400" dirty="0">
                <a:solidFill>
                  <a:schemeClr val="tx2"/>
                </a:solidFill>
              </a:rPr>
              <a:t>S. </a:t>
            </a:r>
            <a:r>
              <a:rPr lang="en-US" sz="2400" dirty="0" err="1">
                <a:solidFill>
                  <a:schemeClr val="tx2"/>
                </a:solidFill>
              </a:rPr>
              <a:t>Skou</a:t>
            </a:r>
            <a:r>
              <a:rPr lang="en-US" sz="2400" dirty="0">
                <a:solidFill>
                  <a:schemeClr val="tx2"/>
                </a:solidFill>
              </a:rPr>
              <a:t> and E. </a:t>
            </a:r>
            <a:r>
              <a:rPr lang="en-US" sz="2400" dirty="0" err="1">
                <a:solidFill>
                  <a:schemeClr val="tx2"/>
                </a:solidFill>
              </a:rPr>
              <a:t>Roos</a:t>
            </a:r>
            <a:r>
              <a:rPr lang="en-US" sz="2400" dirty="0">
                <a:solidFill>
                  <a:schemeClr val="tx2"/>
                </a:solidFill>
              </a:rPr>
              <a:t>; Good Life with </a:t>
            </a:r>
            <a:r>
              <a:rPr lang="en-US" sz="2400" dirty="0" err="1">
                <a:solidFill>
                  <a:schemeClr val="tx2"/>
                </a:solidFill>
              </a:rPr>
              <a:t>osteoArthritis</a:t>
            </a:r>
            <a:r>
              <a:rPr lang="en-US" sz="2400" dirty="0">
                <a:solidFill>
                  <a:schemeClr val="tx2"/>
                </a:solidFill>
              </a:rPr>
              <a:t> in Denmark (GLA:D™); BMC Musculoskeletal Disorders, Feb 2017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9FD4A868-78F6-44C0-87FC-093A72104BF1}"/>
              </a:ext>
            </a:extLst>
          </p:cNvPr>
          <p:cNvSpPr>
            <a:spLocks noGrp="1" noChangeArrowheads="1"/>
          </p:cNvSpPr>
          <p:nvPr>
            <p:ph type="title" idx="4294967295"/>
          </p:nvPr>
        </p:nvSpPr>
        <p:spPr/>
        <p:txBody>
          <a:bodyPr/>
          <a:lstStyle/>
          <a:p>
            <a:pPr eaLnBrk="1" hangingPunct="1"/>
            <a:r>
              <a:rPr lang="en-US" altLang="en-US" sz="4000"/>
              <a:t>OA knees and exercise</a:t>
            </a:r>
          </a:p>
        </p:txBody>
      </p:sp>
      <p:sp>
        <p:nvSpPr>
          <p:cNvPr id="160771" name="Rectangle 3">
            <a:extLst>
              <a:ext uri="{FF2B5EF4-FFF2-40B4-BE49-F238E27FC236}">
                <a16:creationId xmlns:a16="http://schemas.microsoft.com/office/drawing/2014/main" id="{30ABED52-298F-40F4-9B42-45963E057E40}"/>
              </a:ext>
            </a:extLst>
          </p:cNvPr>
          <p:cNvSpPr>
            <a:spLocks noGrp="1" noChangeArrowheads="1"/>
          </p:cNvSpPr>
          <p:nvPr>
            <p:ph type="body" idx="4294967295"/>
          </p:nvPr>
        </p:nvSpPr>
        <p:spPr>
          <a:xfrm>
            <a:off x="1905000" y="1600200"/>
            <a:ext cx="6781800" cy="2209800"/>
          </a:xfrm>
        </p:spPr>
        <p:txBody>
          <a:bodyPr/>
          <a:lstStyle/>
          <a:p>
            <a:pPr eaLnBrk="1" hangingPunct="1"/>
            <a:r>
              <a:rPr lang="en-US" altLang="en-US" sz="3600"/>
              <a:t>Low impact exercise</a:t>
            </a:r>
          </a:p>
          <a:p>
            <a:pPr eaLnBrk="1" hangingPunct="1"/>
            <a:r>
              <a:rPr lang="en-US" altLang="en-US" sz="3600"/>
              <a:t>Swimming</a:t>
            </a:r>
          </a:p>
          <a:p>
            <a:pPr eaLnBrk="1" hangingPunct="1"/>
            <a:r>
              <a:rPr lang="en-US" altLang="en-US" sz="3600"/>
              <a:t>Bicycle</a:t>
            </a:r>
          </a:p>
        </p:txBody>
      </p:sp>
      <p:pic>
        <p:nvPicPr>
          <p:cNvPr id="160772" name="Picture 4">
            <a:extLst>
              <a:ext uri="{FF2B5EF4-FFF2-40B4-BE49-F238E27FC236}">
                <a16:creationId xmlns:a16="http://schemas.microsoft.com/office/drawing/2014/main" id="{DB4E9CFA-265A-4E95-9152-0C14709EC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365760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0773" name="Picture 7" descr="swim">
            <a:extLst>
              <a:ext uri="{FF2B5EF4-FFF2-40B4-BE49-F238E27FC236}">
                <a16:creationId xmlns:a16="http://schemas.microsoft.com/office/drawing/2014/main" id="{B27A51AD-83FE-4D85-B6C7-CED0578FD9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4176713"/>
            <a:ext cx="2395538"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8" descr="elderly-exercise-class-11">
            <a:extLst>
              <a:ext uri="{FF2B5EF4-FFF2-40B4-BE49-F238E27FC236}">
                <a16:creationId xmlns:a16="http://schemas.microsoft.com/office/drawing/2014/main" id="{A70C1C66-506A-4222-B3DB-BD8FDBC8CA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176713"/>
            <a:ext cx="34226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4">
            <a:extLst>
              <a:ext uri="{FF2B5EF4-FFF2-40B4-BE49-F238E27FC236}">
                <a16:creationId xmlns:a16="http://schemas.microsoft.com/office/drawing/2014/main" id="{321E787C-F7A9-4434-95AE-9CBCE8A5F45E}"/>
              </a:ext>
            </a:extLst>
          </p:cNvPr>
          <p:cNvSpPr>
            <a:spLocks noGrp="1"/>
          </p:cNvSpPr>
          <p:nvPr>
            <p:ph type="title"/>
          </p:nvPr>
        </p:nvSpPr>
        <p:spPr/>
        <p:txBody>
          <a:bodyPr anchor="t"/>
          <a:lstStyle/>
          <a:p>
            <a:pPr eaLnBrk="1" hangingPunct="1"/>
            <a:r>
              <a:rPr lang="en-CA" altLang="en-US" sz="4000" b="1">
                <a:solidFill>
                  <a:schemeClr val="tx2"/>
                </a:solidFill>
                <a:latin typeface="Verdana" panose="020B0604030504040204" pitchFamily="34" charset="0"/>
              </a:rPr>
              <a:t>Community Resources</a:t>
            </a:r>
          </a:p>
        </p:txBody>
      </p:sp>
      <p:sp>
        <p:nvSpPr>
          <p:cNvPr id="162819" name="Content Placeholder 1">
            <a:extLst>
              <a:ext uri="{FF2B5EF4-FFF2-40B4-BE49-F238E27FC236}">
                <a16:creationId xmlns:a16="http://schemas.microsoft.com/office/drawing/2014/main" id="{5C61979C-CB46-47A6-987A-28E901412850}"/>
              </a:ext>
            </a:extLst>
          </p:cNvPr>
          <p:cNvSpPr>
            <a:spLocks noGrp="1"/>
          </p:cNvSpPr>
          <p:nvPr>
            <p:ph idx="1"/>
          </p:nvPr>
        </p:nvSpPr>
        <p:spPr/>
        <p:txBody>
          <a:bodyPr/>
          <a:lstStyle/>
          <a:p>
            <a:pPr eaLnBrk="1" hangingPunct="1"/>
            <a:r>
              <a:rPr lang="en-CA" altLang="en-US" dirty="0">
                <a:solidFill>
                  <a:schemeClr val="tx2"/>
                </a:solidFill>
                <a:latin typeface="Verdana" panose="020B0604030504040204" pitchFamily="34" charset="0"/>
              </a:rPr>
              <a:t>Online resources</a:t>
            </a:r>
          </a:p>
          <a:p>
            <a:pPr eaLnBrk="1" hangingPunct="1"/>
            <a:r>
              <a:rPr lang="en-CA" altLang="en-US" dirty="0">
                <a:solidFill>
                  <a:schemeClr val="tx2"/>
                </a:solidFill>
                <a:latin typeface="Verdana" panose="020B0604030504040204" pitchFamily="34" charset="0"/>
              </a:rPr>
              <a:t>List of community pools</a:t>
            </a:r>
          </a:p>
          <a:p>
            <a:pPr eaLnBrk="1" hangingPunct="1"/>
            <a:r>
              <a:rPr lang="en-CA" altLang="en-US" dirty="0">
                <a:solidFill>
                  <a:schemeClr val="tx2"/>
                </a:solidFill>
                <a:latin typeface="Verdana" panose="020B0604030504040204" pitchFamily="34" charset="0"/>
              </a:rPr>
              <a:t>City run programs for low-impact exercise classes</a:t>
            </a:r>
          </a:p>
          <a:p>
            <a:pPr eaLnBrk="1" hangingPunct="1"/>
            <a:r>
              <a:rPr lang="en-CA" altLang="en-US" dirty="0">
                <a:solidFill>
                  <a:schemeClr val="tx2"/>
                </a:solidFill>
                <a:latin typeface="Verdana" panose="020B0604030504040204" pitchFamily="34" charset="0"/>
              </a:rPr>
              <a:t>GLA:D program</a:t>
            </a:r>
          </a:p>
          <a:p>
            <a:pPr eaLnBrk="1" hangingPunct="1"/>
            <a:r>
              <a:rPr lang="en-CA" altLang="en-US" dirty="0">
                <a:solidFill>
                  <a:schemeClr val="tx2"/>
                </a:solidFill>
                <a:latin typeface="Verdana" panose="020B0604030504040204" pitchFamily="34" charset="0"/>
              </a:rPr>
              <a:t>Walking clubs </a:t>
            </a:r>
          </a:p>
          <a:p>
            <a:pPr eaLnBrk="1" hangingPunct="1"/>
            <a:r>
              <a:rPr lang="en-CA" altLang="en-US" dirty="0">
                <a:solidFill>
                  <a:schemeClr val="tx2"/>
                </a:solidFill>
                <a:latin typeface="Verdana" panose="020B0604030504040204" pitchFamily="34" charset="0"/>
              </a:rPr>
              <a:t>Vendors</a:t>
            </a:r>
          </a:p>
        </p:txBody>
      </p:sp>
      <p:pic>
        <p:nvPicPr>
          <p:cNvPr id="162820" name="Picture 4">
            <a:extLst>
              <a:ext uri="{FF2B5EF4-FFF2-40B4-BE49-F238E27FC236}">
                <a16:creationId xmlns:a16="http://schemas.microsoft.com/office/drawing/2014/main" id="{04DF9211-0822-439B-BB15-74B534805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3900" y="4992688"/>
            <a:ext cx="2578100" cy="186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4866" name="Picture 2">
            <a:extLst>
              <a:ext uri="{FF2B5EF4-FFF2-40B4-BE49-F238E27FC236}">
                <a16:creationId xmlns:a16="http://schemas.microsoft.com/office/drawing/2014/main" id="{1D69DDCA-AE72-411D-9D02-0D5B24B7F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57200"/>
            <a:ext cx="5688013"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3">
            <a:extLst>
              <a:ext uri="{FF2B5EF4-FFF2-40B4-BE49-F238E27FC236}">
                <a16:creationId xmlns:a16="http://schemas.microsoft.com/office/drawing/2014/main" id="{1A4CA431-8629-402E-9563-3B00674B9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363" y="457200"/>
            <a:ext cx="3808412"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Title 1">
            <a:extLst>
              <a:ext uri="{FF2B5EF4-FFF2-40B4-BE49-F238E27FC236}">
                <a16:creationId xmlns:a16="http://schemas.microsoft.com/office/drawing/2014/main" id="{C89826AE-8229-4E2E-B24D-B45BA1478E63}"/>
              </a:ext>
            </a:extLst>
          </p:cNvPr>
          <p:cNvSpPr>
            <a:spLocks noGrp="1" noChangeArrowheads="1"/>
          </p:cNvSpPr>
          <p:nvPr>
            <p:ph type="ctrTitle"/>
          </p:nvPr>
        </p:nvSpPr>
        <p:spPr>
          <a:xfrm>
            <a:off x="1981200" y="5638800"/>
            <a:ext cx="8077200" cy="1470025"/>
          </a:xfrm>
        </p:spPr>
        <p:txBody>
          <a:bodyPr/>
          <a:lstStyle/>
          <a:p>
            <a:pPr algn="ctr"/>
            <a:r>
              <a:rPr lang="en-CA" altLang="en-US" sz="4000"/>
              <a:t>Stay Active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8861D81-E1E6-4080-A9D9-B7A7D71F21BA}"/>
              </a:ext>
            </a:extLst>
          </p:cNvPr>
          <p:cNvSpPr>
            <a:spLocks noGrp="1" noChangeArrowheads="1"/>
          </p:cNvSpPr>
          <p:nvPr>
            <p:ph type="ctrTitle" idx="4294967295"/>
          </p:nvPr>
        </p:nvSpPr>
        <p:spPr>
          <a:xfrm>
            <a:off x="1524000" y="1295400"/>
            <a:ext cx="7772400" cy="3810000"/>
          </a:xfrm>
        </p:spPr>
        <p:txBody>
          <a:bodyPr rtlCol="0">
            <a:normAutofit fontScale="90000"/>
          </a:bodyPr>
          <a:lstStyle/>
          <a:p>
            <a:pPr eaLnBrk="1" fontAlgn="auto" hangingPunct="1">
              <a:spcAft>
                <a:spcPts val="0"/>
              </a:spcAft>
              <a:defRPr/>
            </a:pPr>
            <a:r>
              <a:rPr lang="en-US" altLang="en-US" sz="6000" dirty="0">
                <a:solidFill>
                  <a:schemeClr val="tx2"/>
                </a:solidFill>
                <a:latin typeface="Gibson" panose="02000000000000000000" pitchFamily="50" charset="0"/>
              </a:rPr>
              <a:t>Case # 2: </a:t>
            </a:r>
            <a:br>
              <a:rPr lang="en-US" altLang="en-US" sz="6000" dirty="0">
                <a:solidFill>
                  <a:schemeClr val="tx2"/>
                </a:solidFill>
                <a:latin typeface="Gibson" panose="02000000000000000000" pitchFamily="50" charset="0"/>
              </a:rPr>
            </a:br>
            <a:r>
              <a:rPr lang="en-US" altLang="en-US" sz="6000" dirty="0">
                <a:solidFill>
                  <a:schemeClr val="tx2"/>
                </a:solidFill>
                <a:latin typeface="Gibson" panose="02000000000000000000" pitchFamily="50" charset="0"/>
              </a:rPr>
              <a:t>Rheumatoid Arthritis referral for splinting assessment</a:t>
            </a:r>
            <a:br>
              <a:rPr lang="en-US" altLang="en-US" sz="4000" b="1" dirty="0">
                <a:solidFill>
                  <a:schemeClr val="tx2"/>
                </a:solidFill>
                <a:latin typeface="Verdana" pitchFamily="34" charset="0"/>
              </a:rPr>
            </a:br>
            <a:endParaRPr lang="en-US" altLang="en-US" sz="4000" b="1" dirty="0">
              <a:solidFill>
                <a:schemeClr val="tx2"/>
              </a:solidFill>
              <a:latin typeface="Verdana" pitchFamily="34" charset="0"/>
            </a:endParaRPr>
          </a:p>
        </p:txBody>
      </p:sp>
      <p:pic>
        <p:nvPicPr>
          <p:cNvPr id="165891" name="Picture 3">
            <a:extLst>
              <a:ext uri="{FF2B5EF4-FFF2-40B4-BE49-F238E27FC236}">
                <a16:creationId xmlns:a16="http://schemas.microsoft.com/office/drawing/2014/main" id="{5D4A3EAE-7ADD-4137-9EF8-7454457C1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6613" y="5257800"/>
            <a:ext cx="2211387"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3B9A859-3036-4431-98BF-A7E878265506}"/>
              </a:ext>
            </a:extLst>
          </p:cNvPr>
          <p:cNvSpPr>
            <a:spLocks noGrp="1"/>
          </p:cNvSpPr>
          <p:nvPr>
            <p:ph type="title" idx="4294967295"/>
          </p:nvPr>
        </p:nvSpPr>
        <p:spPr>
          <a:xfrm>
            <a:off x="1524000" y="228600"/>
            <a:ext cx="7239000" cy="1143000"/>
          </a:xfrm>
        </p:spPr>
        <p:txBody>
          <a:bodyPr/>
          <a:lstStyle/>
          <a:p>
            <a:pPr eaLnBrk="1" hangingPunct="1"/>
            <a:r>
              <a:rPr lang="en-US" altLang="en-US" sz="4000" b="1">
                <a:solidFill>
                  <a:schemeClr val="tx2"/>
                </a:solidFill>
                <a:latin typeface="Verdana" panose="020B0604030504040204" pitchFamily="34" charset="0"/>
              </a:rPr>
              <a:t>RA Hand Assessment</a:t>
            </a:r>
          </a:p>
        </p:txBody>
      </p:sp>
      <p:sp>
        <p:nvSpPr>
          <p:cNvPr id="167939" name="Rectangle 3">
            <a:extLst>
              <a:ext uri="{FF2B5EF4-FFF2-40B4-BE49-F238E27FC236}">
                <a16:creationId xmlns:a16="http://schemas.microsoft.com/office/drawing/2014/main" id="{363A79CF-7B2C-4E24-8ABF-30413C97827D}"/>
              </a:ext>
            </a:extLst>
          </p:cNvPr>
          <p:cNvSpPr>
            <a:spLocks noGrp="1"/>
          </p:cNvSpPr>
          <p:nvPr>
            <p:ph type="body" idx="4294967295"/>
          </p:nvPr>
        </p:nvSpPr>
        <p:spPr>
          <a:xfrm>
            <a:off x="1905000" y="1600200"/>
            <a:ext cx="8763000" cy="4343400"/>
          </a:xfrm>
        </p:spPr>
        <p:txBody>
          <a:bodyPr/>
          <a:lstStyle/>
          <a:p>
            <a:pPr eaLnBrk="1" hangingPunct="1"/>
            <a:r>
              <a:rPr lang="en-US" altLang="en-US" sz="3600">
                <a:solidFill>
                  <a:schemeClr val="tx2"/>
                </a:solidFill>
                <a:latin typeface="Verdana" panose="020B0604030504040204" pitchFamily="34" charset="0"/>
              </a:rPr>
              <a:t>History (disease, social)</a:t>
            </a:r>
          </a:p>
          <a:p>
            <a:pPr eaLnBrk="1" hangingPunct="1"/>
            <a:r>
              <a:rPr lang="en-US" altLang="en-US" sz="3600">
                <a:solidFill>
                  <a:schemeClr val="tx2"/>
                </a:solidFill>
                <a:latin typeface="Verdana" panose="020B0604030504040204" pitchFamily="34" charset="0"/>
              </a:rPr>
              <a:t>Current Medications</a:t>
            </a:r>
          </a:p>
          <a:p>
            <a:pPr eaLnBrk="1" hangingPunct="1"/>
            <a:r>
              <a:rPr lang="en-US" altLang="en-US" sz="3600">
                <a:solidFill>
                  <a:schemeClr val="tx2"/>
                </a:solidFill>
                <a:latin typeface="Verdana" panose="020B0604030504040204" pitchFamily="34" charset="0"/>
              </a:rPr>
              <a:t>Joint Count</a:t>
            </a:r>
          </a:p>
          <a:p>
            <a:pPr eaLnBrk="1" hangingPunct="1"/>
            <a:r>
              <a:rPr lang="en-US" altLang="en-US" sz="3600">
                <a:solidFill>
                  <a:schemeClr val="tx2"/>
                </a:solidFill>
                <a:latin typeface="Verdana" panose="020B0604030504040204" pitchFamily="34" charset="0"/>
              </a:rPr>
              <a:t>Damage, deformities</a:t>
            </a:r>
          </a:p>
          <a:p>
            <a:pPr eaLnBrk="1" hangingPunct="1"/>
            <a:r>
              <a:rPr lang="en-US" altLang="en-US" sz="3600">
                <a:solidFill>
                  <a:schemeClr val="tx2"/>
                </a:solidFill>
                <a:latin typeface="Verdana" panose="020B0604030504040204" pitchFamily="34" charset="0"/>
              </a:rPr>
              <a:t>ROM, grip strength</a:t>
            </a:r>
          </a:p>
          <a:p>
            <a:pPr eaLnBrk="1" hangingPunct="1"/>
            <a:r>
              <a:rPr lang="en-US" altLang="en-US" sz="3600">
                <a:solidFill>
                  <a:schemeClr val="tx2"/>
                </a:solidFill>
                <a:latin typeface="Verdana" panose="020B0604030504040204" pitchFamily="34" charset="0"/>
              </a:rPr>
              <a:t>Function</a:t>
            </a:r>
          </a:p>
        </p:txBody>
      </p:sp>
      <p:pic>
        <p:nvPicPr>
          <p:cNvPr id="167940" name="Picture 4">
            <a:extLst>
              <a:ext uri="{FF2B5EF4-FFF2-40B4-BE49-F238E27FC236}">
                <a16:creationId xmlns:a16="http://schemas.microsoft.com/office/drawing/2014/main" id="{E9970F94-3736-4F08-8AC0-0BB49C17B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1905000"/>
            <a:ext cx="2200275"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88B3E44C-1B80-4AE5-8C33-A34E3D82EF1C}"/>
              </a:ext>
            </a:extLst>
          </p:cNvPr>
          <p:cNvSpPr>
            <a:spLocks noGrp="1"/>
          </p:cNvSpPr>
          <p:nvPr>
            <p:ph type="title" idx="4294967295"/>
          </p:nvPr>
        </p:nvSpPr>
        <p:spPr>
          <a:xfrm>
            <a:off x="1524000" y="228600"/>
            <a:ext cx="7239000" cy="1143000"/>
          </a:xfrm>
        </p:spPr>
        <p:txBody>
          <a:bodyPr/>
          <a:lstStyle/>
          <a:p>
            <a:pPr eaLnBrk="1" hangingPunct="1"/>
            <a:r>
              <a:rPr lang="en-US" altLang="en-US" sz="4000" b="1">
                <a:solidFill>
                  <a:schemeClr val="tx2"/>
                </a:solidFill>
                <a:latin typeface="Verdana" panose="020B0604030504040204" pitchFamily="34" charset="0"/>
              </a:rPr>
              <a:t>RA Education</a:t>
            </a:r>
          </a:p>
        </p:txBody>
      </p:sp>
      <p:sp>
        <p:nvSpPr>
          <p:cNvPr id="169987" name="Rectangle 3">
            <a:extLst>
              <a:ext uri="{FF2B5EF4-FFF2-40B4-BE49-F238E27FC236}">
                <a16:creationId xmlns:a16="http://schemas.microsoft.com/office/drawing/2014/main" id="{83E825E9-3D86-4722-BB9C-A6F5B37476B6}"/>
              </a:ext>
            </a:extLst>
          </p:cNvPr>
          <p:cNvSpPr>
            <a:spLocks noGrp="1"/>
          </p:cNvSpPr>
          <p:nvPr>
            <p:ph type="body" idx="4294967295"/>
          </p:nvPr>
        </p:nvSpPr>
        <p:spPr>
          <a:xfrm>
            <a:off x="1524000" y="1981200"/>
            <a:ext cx="6234113" cy="3886200"/>
          </a:xfrm>
        </p:spPr>
        <p:txBody>
          <a:bodyPr/>
          <a:lstStyle/>
          <a:p>
            <a:pPr eaLnBrk="1" hangingPunct="1"/>
            <a:r>
              <a:rPr lang="en-US" altLang="en-US">
                <a:solidFill>
                  <a:schemeClr val="tx2"/>
                </a:solidFill>
                <a:latin typeface="Verdana" panose="020B0604030504040204" pitchFamily="34" charset="0"/>
              </a:rPr>
              <a:t>Understand the diagnosis</a:t>
            </a:r>
          </a:p>
          <a:p>
            <a:pPr eaLnBrk="1" hangingPunct="1"/>
            <a:r>
              <a:rPr lang="en-US" altLang="en-US">
                <a:solidFill>
                  <a:schemeClr val="tx2"/>
                </a:solidFill>
                <a:latin typeface="Verdana" panose="020B0604030504040204" pitchFamily="34" charset="0"/>
              </a:rPr>
              <a:t>Medications</a:t>
            </a:r>
          </a:p>
          <a:p>
            <a:pPr eaLnBrk="1" hangingPunct="1"/>
            <a:r>
              <a:rPr lang="en-US" altLang="en-US">
                <a:solidFill>
                  <a:schemeClr val="tx2"/>
                </a:solidFill>
                <a:latin typeface="Verdana" panose="020B0604030504040204" pitchFamily="34" charset="0"/>
              </a:rPr>
              <a:t>Joint protection</a:t>
            </a:r>
          </a:p>
          <a:p>
            <a:pPr eaLnBrk="1" hangingPunct="1"/>
            <a:r>
              <a:rPr lang="en-US" altLang="en-US">
                <a:solidFill>
                  <a:schemeClr val="tx2"/>
                </a:solidFill>
                <a:latin typeface="Verdana" panose="020B0604030504040204" pitchFamily="34" charset="0"/>
              </a:rPr>
              <a:t>Pacing</a:t>
            </a:r>
          </a:p>
          <a:p>
            <a:pPr eaLnBrk="1" hangingPunct="1"/>
            <a:r>
              <a:rPr lang="en-US" altLang="en-US">
                <a:solidFill>
                  <a:schemeClr val="tx2"/>
                </a:solidFill>
                <a:latin typeface="Verdana" panose="020B0604030504040204" pitchFamily="34" charset="0"/>
              </a:rPr>
              <a:t>Pain management (heat, cold, exercise)</a:t>
            </a:r>
          </a:p>
        </p:txBody>
      </p:sp>
      <p:pic>
        <p:nvPicPr>
          <p:cNvPr id="169988" name="Picture 4">
            <a:extLst>
              <a:ext uri="{FF2B5EF4-FFF2-40B4-BE49-F238E27FC236}">
                <a16:creationId xmlns:a16="http://schemas.microsoft.com/office/drawing/2014/main" id="{8A905BC6-7291-4E6B-B7B8-2F4F191EEF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4338" y="2667000"/>
            <a:ext cx="235902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1010" name="Picture 3">
            <a:extLst>
              <a:ext uri="{FF2B5EF4-FFF2-40B4-BE49-F238E27FC236}">
                <a16:creationId xmlns:a16="http://schemas.microsoft.com/office/drawing/2014/main" id="{D90C7F08-FD02-4222-BDC7-4C3E64B48F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063" y="1312863"/>
            <a:ext cx="2997200" cy="556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1" name="Picture 4">
            <a:extLst>
              <a:ext uri="{FF2B5EF4-FFF2-40B4-BE49-F238E27FC236}">
                <a16:creationId xmlns:a16="http://schemas.microsoft.com/office/drawing/2014/main" id="{93163BC3-4C25-4D14-B6DE-BDFF4B2D9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4538" y="228600"/>
            <a:ext cx="3230562"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878B0F2C-3FB0-4BF7-BFC2-D4836C8D491E}"/>
              </a:ext>
            </a:extLst>
          </p:cNvPr>
          <p:cNvSpPr>
            <a:spLocks noGrp="1"/>
          </p:cNvSpPr>
          <p:nvPr>
            <p:ph idx="1"/>
          </p:nvPr>
        </p:nvSpPr>
        <p:spPr>
          <a:xfrm>
            <a:off x="6430963" y="744538"/>
            <a:ext cx="4084637" cy="1485900"/>
          </a:xfrm>
        </p:spPr>
        <p:txBody>
          <a:bodyPr rtlCol="0">
            <a:normAutofit/>
          </a:bodyPr>
          <a:lstStyle/>
          <a:p>
            <a:pPr marL="0" indent="0" eaLnBrk="1" fontAlgn="auto" hangingPunct="1">
              <a:spcAft>
                <a:spcPts val="0"/>
              </a:spcAft>
              <a:buFont typeface="Arial" panose="020B0604020202020204" pitchFamily="34" charset="0"/>
              <a:buNone/>
              <a:defRPr/>
            </a:pPr>
            <a:r>
              <a:rPr lang="en-US" altLang="en-US" sz="4000" b="1" dirty="0">
                <a:solidFill>
                  <a:srgbClr val="1F497D"/>
                </a:solidFill>
                <a:latin typeface="Verdana" pitchFamily="34" charset="0"/>
                <a:ea typeface="MS PGothic" pitchFamily="34" charset="-128"/>
              </a:rPr>
              <a:t>Joint protection</a:t>
            </a:r>
          </a:p>
          <a:p>
            <a:pPr eaLnBrk="1" fontAlgn="auto" hangingPunct="1">
              <a:spcAft>
                <a:spcPts val="0"/>
              </a:spcAft>
              <a:defRPr/>
            </a:pPr>
            <a:endParaRPr lang="en-CA" dirty="0">
              <a:ea typeface="MS PGothic" pitchFamily="34" charset="-128"/>
            </a:endParaRPr>
          </a:p>
        </p:txBody>
      </p:sp>
      <p:pic>
        <p:nvPicPr>
          <p:cNvPr id="171013" name="Picture 7">
            <a:extLst>
              <a:ext uri="{FF2B5EF4-FFF2-40B4-BE49-F238E27FC236}">
                <a16:creationId xmlns:a16="http://schemas.microsoft.com/office/drawing/2014/main" id="{F528B460-E5D1-4DA8-965F-BE196A818B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138" y="3581400"/>
            <a:ext cx="441325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98804"/>
            <a:ext cx="12191999" cy="840230"/>
          </a:xfrm>
          <a:prstGeom prst="rect">
            <a:avLst/>
          </a:prstGeom>
          <a:noFill/>
        </p:spPr>
        <p:txBody>
          <a:bodyPr wrap="square" rtlCol="0">
            <a:spAutoFit/>
          </a:bodyPr>
          <a:lstStyle/>
          <a:p>
            <a:pPr algn="ctr">
              <a:lnSpc>
                <a:spcPct val="90000"/>
              </a:lnSpc>
              <a:spcBef>
                <a:spcPts val="1000"/>
              </a:spcBef>
            </a:pPr>
            <a:r>
              <a:rPr lang="en-US" sz="5400">
                <a:solidFill>
                  <a:srgbClr val="000000"/>
                </a:solidFill>
                <a:latin typeface="Gibson" pitchFamily="2" charset="0"/>
              </a:rPr>
              <a:t>Inflammatory Arthritis vs Osteoarthritis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086" y="1039742"/>
            <a:ext cx="2455790" cy="5680185"/>
          </a:xfrm>
          <a:prstGeom prst="rect">
            <a:avLst/>
          </a:prstGeom>
        </p:spPr>
      </p:pic>
      <p:sp>
        <p:nvSpPr>
          <p:cNvPr id="10" name="TextBox 9"/>
          <p:cNvSpPr txBox="1"/>
          <p:nvPr/>
        </p:nvSpPr>
        <p:spPr>
          <a:xfrm>
            <a:off x="616746" y="5901664"/>
            <a:ext cx="4876800" cy="707886"/>
          </a:xfrm>
          <a:prstGeom prst="rect">
            <a:avLst/>
          </a:prstGeom>
          <a:noFill/>
        </p:spPr>
        <p:txBody>
          <a:bodyPr wrap="square" rtlCol="0">
            <a:spAutoFit/>
          </a:bodyPr>
          <a:lstStyle/>
          <a:p>
            <a:r>
              <a:rPr lang="en-CA" sz="1000"/>
              <a:t>Reprinted with Permission from the Arthritis Alliance of Canada, the Centre for Effective Practice and the College of Family Physicians of Canada (June 2017). Osteoarthritis Tool: Canada: the Arthritis Alliance of Canada, the Centre for Effective Practice, the College of Family Physicians of Canada</a:t>
            </a:r>
          </a:p>
        </p:txBody>
      </p:sp>
      <p:pic>
        <p:nvPicPr>
          <p:cNvPr id="4" name="Picture 3">
            <a:extLst>
              <a:ext uri="{FF2B5EF4-FFF2-40B4-BE49-F238E27FC236}">
                <a16:creationId xmlns:a16="http://schemas.microsoft.com/office/drawing/2014/main" id="{FFC26F9B-8AFC-4CBB-ABFB-040265E45B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746" y="2036598"/>
            <a:ext cx="6901340" cy="2861644"/>
          </a:xfrm>
          <a:prstGeom prst="rect">
            <a:avLst/>
          </a:prstGeom>
        </p:spPr>
      </p:pic>
      <p:sp>
        <p:nvSpPr>
          <p:cNvPr id="5" name="Slide Number Placeholder 4">
            <a:extLst>
              <a:ext uri="{FF2B5EF4-FFF2-40B4-BE49-F238E27FC236}">
                <a16:creationId xmlns:a16="http://schemas.microsoft.com/office/drawing/2014/main" id="{4CD28E5F-DA79-4C60-88A1-661272873DA3}"/>
              </a:ext>
            </a:extLst>
          </p:cNvPr>
          <p:cNvSpPr>
            <a:spLocks noGrp="1"/>
          </p:cNvSpPr>
          <p:nvPr>
            <p:ph type="sldNum" sz="quarter" idx="12"/>
          </p:nvPr>
        </p:nvSpPr>
        <p:spPr/>
        <p:txBody>
          <a:bodyPr/>
          <a:lstStyle/>
          <a:p>
            <a:fld id="{EAC0BDC0-F769-4984-A4D2-EFA07CB6BE7D}" type="slidenum">
              <a:rPr lang="en-CA" smtClean="0"/>
              <a:t>3</a:t>
            </a:fld>
            <a:endParaRPr lang="en-CA"/>
          </a:p>
        </p:txBody>
      </p:sp>
    </p:spTree>
    <p:extLst>
      <p:ext uri="{BB962C8B-B14F-4D97-AF65-F5344CB8AC3E}">
        <p14:creationId xmlns:p14="http://schemas.microsoft.com/office/powerpoint/2010/main" val="287414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A1A9105A-38BE-413C-B4D8-BB0C1F336B3A}"/>
              </a:ext>
            </a:extLst>
          </p:cNvPr>
          <p:cNvSpPr>
            <a:spLocks noGrp="1" noChangeArrowheads="1"/>
          </p:cNvSpPr>
          <p:nvPr>
            <p:ph type="title" sz="quarter"/>
          </p:nvPr>
        </p:nvSpPr>
        <p:spPr>
          <a:xfrm>
            <a:off x="1752600" y="228600"/>
            <a:ext cx="8458200" cy="1143000"/>
          </a:xfrm>
        </p:spPr>
        <p:txBody>
          <a:bodyPr/>
          <a:lstStyle/>
          <a:p>
            <a:pPr algn="ctr"/>
            <a:r>
              <a:rPr lang="en-US" altLang="en-US" sz="4000"/>
              <a:t>Supports for RA</a:t>
            </a:r>
            <a:endParaRPr lang="en-CA" altLang="en-US" sz="4000"/>
          </a:p>
        </p:txBody>
      </p:sp>
      <p:sp>
        <p:nvSpPr>
          <p:cNvPr id="172035" name="Rectangle 17">
            <a:extLst>
              <a:ext uri="{FF2B5EF4-FFF2-40B4-BE49-F238E27FC236}">
                <a16:creationId xmlns:a16="http://schemas.microsoft.com/office/drawing/2014/main" id="{81F76FB8-E8B5-4DD7-97ED-A5C21BBF4762}"/>
              </a:ext>
            </a:extLst>
          </p:cNvPr>
          <p:cNvSpPr>
            <a:spLocks noGrp="1" noChangeArrowheads="1"/>
          </p:cNvSpPr>
          <p:nvPr>
            <p:ph sz="quarter" idx="3"/>
          </p:nvPr>
        </p:nvSpPr>
        <p:spPr>
          <a:xfrm>
            <a:off x="1693863" y="4584700"/>
            <a:ext cx="4305300" cy="1333500"/>
          </a:xfrm>
        </p:spPr>
        <p:txBody>
          <a:bodyPr/>
          <a:lstStyle/>
          <a:p>
            <a:r>
              <a:rPr lang="en-CA" altLang="en-US"/>
              <a:t>Ulnar drift support</a:t>
            </a:r>
          </a:p>
        </p:txBody>
      </p:sp>
      <p:sp>
        <p:nvSpPr>
          <p:cNvPr id="172036" name="Rectangle 6">
            <a:extLst>
              <a:ext uri="{FF2B5EF4-FFF2-40B4-BE49-F238E27FC236}">
                <a16:creationId xmlns:a16="http://schemas.microsoft.com/office/drawing/2014/main" id="{37AC7216-FBD8-4772-989D-8BBB83F79351}"/>
              </a:ext>
            </a:extLst>
          </p:cNvPr>
          <p:cNvSpPr>
            <a:spLocks noChangeArrowheads="1"/>
          </p:cNvSpPr>
          <p:nvPr/>
        </p:nvSpPr>
        <p:spPr bwMode="auto">
          <a:xfrm>
            <a:off x="6362700" y="1600200"/>
            <a:ext cx="43053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rgbClr val="004B7D"/>
                </a:solidFill>
                <a:latin typeface="Verdana" panose="020B0604030504040204" pitchFamily="34" charset="0"/>
              </a:defRPr>
            </a:lvl1pPr>
            <a:lvl2pPr marL="742950" indent="-285750">
              <a:spcBef>
                <a:spcPct val="20000"/>
              </a:spcBef>
              <a:buChar char="–"/>
              <a:defRPr sz="2800">
                <a:solidFill>
                  <a:srgbClr val="004B7D"/>
                </a:solidFill>
                <a:latin typeface="Verdana" panose="020B0604030504040204" pitchFamily="34" charset="0"/>
              </a:defRPr>
            </a:lvl2pPr>
            <a:lvl3pPr marL="1143000" indent="-228600">
              <a:spcBef>
                <a:spcPct val="20000"/>
              </a:spcBef>
              <a:buChar char="•"/>
              <a:defRPr sz="2400">
                <a:solidFill>
                  <a:srgbClr val="004B7D"/>
                </a:solidFill>
                <a:latin typeface="Verdana" panose="020B0604030504040204" pitchFamily="34" charset="0"/>
              </a:defRPr>
            </a:lvl3pPr>
            <a:lvl4pPr marL="1600200" indent="-228600">
              <a:spcBef>
                <a:spcPct val="20000"/>
              </a:spcBef>
              <a:buChar char="–"/>
              <a:defRPr sz="2000">
                <a:solidFill>
                  <a:srgbClr val="004B7D"/>
                </a:solidFill>
                <a:latin typeface="Verdana" panose="020B0604030504040204" pitchFamily="34" charset="0"/>
              </a:defRPr>
            </a:lvl4pPr>
            <a:lvl5pPr marL="2057400" indent="-228600">
              <a:spcBef>
                <a:spcPct val="20000"/>
              </a:spcBef>
              <a:buChar char="»"/>
              <a:defRPr sz="2000">
                <a:solidFill>
                  <a:srgbClr val="004B7D"/>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4B7D"/>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4B7D"/>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4B7D"/>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4B7D"/>
                </a:solidFill>
                <a:latin typeface="Verdana" panose="020B0604030504040204" pitchFamily="34" charset="0"/>
              </a:defRPr>
            </a:lvl9pPr>
          </a:lstStyle>
          <a:p>
            <a:endParaRPr lang="en-CA" altLang="en-US" sz="2800"/>
          </a:p>
        </p:txBody>
      </p:sp>
      <p:sp>
        <p:nvSpPr>
          <p:cNvPr id="172037" name="Rectangle 19">
            <a:extLst>
              <a:ext uri="{FF2B5EF4-FFF2-40B4-BE49-F238E27FC236}">
                <a16:creationId xmlns:a16="http://schemas.microsoft.com/office/drawing/2014/main" id="{44674832-B5B3-478A-BEAF-2F6273A70130}"/>
              </a:ext>
            </a:extLst>
          </p:cNvPr>
          <p:cNvSpPr>
            <a:spLocks noGrp="1" noChangeArrowheads="1"/>
          </p:cNvSpPr>
          <p:nvPr>
            <p:ph sz="quarter" idx="2"/>
          </p:nvPr>
        </p:nvSpPr>
        <p:spPr>
          <a:xfrm>
            <a:off x="6362700" y="3200400"/>
            <a:ext cx="4305300" cy="685800"/>
          </a:xfrm>
        </p:spPr>
        <p:txBody>
          <a:bodyPr/>
          <a:lstStyle/>
          <a:p>
            <a:r>
              <a:rPr lang="en-CA" altLang="en-US"/>
              <a:t>Resting brace</a:t>
            </a:r>
          </a:p>
        </p:txBody>
      </p:sp>
      <p:pic>
        <p:nvPicPr>
          <p:cNvPr id="172038" name="Picture 6" descr="305143-314774-92">
            <a:extLst>
              <a:ext uri="{FF2B5EF4-FFF2-40B4-BE49-F238E27FC236}">
                <a16:creationId xmlns:a16="http://schemas.microsoft.com/office/drawing/2014/main" id="{253B500A-B207-4DAE-8E2D-9C5A61B8AC82}"/>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248400" y="3962400"/>
            <a:ext cx="4305300" cy="2092325"/>
          </a:xfrm>
        </p:spPr>
      </p:pic>
      <p:pic>
        <p:nvPicPr>
          <p:cNvPr id="172039" name="Picture 9">
            <a:extLst>
              <a:ext uri="{FF2B5EF4-FFF2-40B4-BE49-F238E27FC236}">
                <a16:creationId xmlns:a16="http://schemas.microsoft.com/office/drawing/2014/main" id="{30FEFF58-F07E-4751-B3BF-C1AA435F0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89088"/>
            <a:ext cx="4405313"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56EF26DC-F6A3-4A06-BFF0-1F737D0AAAB9}"/>
              </a:ext>
            </a:extLst>
          </p:cNvPr>
          <p:cNvSpPr>
            <a:spLocks noGrp="1" noChangeArrowheads="1"/>
          </p:cNvSpPr>
          <p:nvPr>
            <p:ph type="title" idx="4294967295"/>
          </p:nvPr>
        </p:nvSpPr>
        <p:spPr>
          <a:xfrm>
            <a:off x="1752600" y="228600"/>
            <a:ext cx="8382000" cy="1143000"/>
          </a:xfrm>
        </p:spPr>
        <p:txBody>
          <a:bodyPr/>
          <a:lstStyle/>
          <a:p>
            <a:pPr algn="ctr" eaLnBrk="1" hangingPunct="1"/>
            <a:r>
              <a:rPr lang="en-US" altLang="en-US" sz="4000"/>
              <a:t>Supports for RA</a:t>
            </a:r>
          </a:p>
        </p:txBody>
      </p:sp>
      <p:sp>
        <p:nvSpPr>
          <p:cNvPr id="173059" name="Rectangle 3">
            <a:extLst>
              <a:ext uri="{FF2B5EF4-FFF2-40B4-BE49-F238E27FC236}">
                <a16:creationId xmlns:a16="http://schemas.microsoft.com/office/drawing/2014/main" id="{FC09F9BB-C373-4539-9091-79E00E609266}"/>
              </a:ext>
            </a:extLst>
          </p:cNvPr>
          <p:cNvSpPr>
            <a:spLocks noGrp="1" noChangeArrowheads="1"/>
          </p:cNvSpPr>
          <p:nvPr>
            <p:ph type="body" sz="half" idx="4294967295"/>
          </p:nvPr>
        </p:nvSpPr>
        <p:spPr>
          <a:xfrm>
            <a:off x="1752600" y="1600200"/>
            <a:ext cx="4305300" cy="4343400"/>
          </a:xfrm>
        </p:spPr>
        <p:txBody>
          <a:bodyPr/>
          <a:lstStyle/>
          <a:p>
            <a:pPr eaLnBrk="1" hangingPunct="1">
              <a:lnSpc>
                <a:spcPct val="90000"/>
              </a:lnSpc>
            </a:pPr>
            <a:endParaRPr lang="en-US" altLang="en-US" sz="3600"/>
          </a:p>
          <a:p>
            <a:pPr eaLnBrk="1" hangingPunct="1">
              <a:lnSpc>
                <a:spcPct val="90000"/>
              </a:lnSpc>
            </a:pPr>
            <a:r>
              <a:rPr lang="en-US" altLang="en-US" sz="3600"/>
              <a:t>Ring splint</a:t>
            </a:r>
          </a:p>
          <a:p>
            <a:pPr eaLnBrk="1" hangingPunct="1">
              <a:lnSpc>
                <a:spcPct val="90000"/>
              </a:lnSpc>
            </a:pPr>
            <a:endParaRPr lang="en-US" altLang="en-US" sz="3600"/>
          </a:p>
        </p:txBody>
      </p:sp>
      <p:sp>
        <p:nvSpPr>
          <p:cNvPr id="173060" name="Rectangle 6">
            <a:extLst>
              <a:ext uri="{FF2B5EF4-FFF2-40B4-BE49-F238E27FC236}">
                <a16:creationId xmlns:a16="http://schemas.microsoft.com/office/drawing/2014/main" id="{CA706B81-0E52-44D7-A6B9-253B193BAD31}"/>
              </a:ext>
            </a:extLst>
          </p:cNvPr>
          <p:cNvSpPr>
            <a:spLocks noGrp="1" noChangeArrowheads="1"/>
          </p:cNvSpPr>
          <p:nvPr>
            <p:ph type="body" sz="half" idx="4294967295"/>
          </p:nvPr>
        </p:nvSpPr>
        <p:spPr>
          <a:xfrm>
            <a:off x="6210300" y="1600200"/>
            <a:ext cx="4305300" cy="4343400"/>
          </a:xfrm>
        </p:spPr>
        <p:txBody>
          <a:bodyPr/>
          <a:lstStyle/>
          <a:p>
            <a:pPr eaLnBrk="1" hangingPunct="1"/>
            <a:endParaRPr lang="en-US" altLang="en-US" sz="3600"/>
          </a:p>
          <a:p>
            <a:pPr eaLnBrk="1" hangingPunct="1"/>
            <a:endParaRPr lang="en-US" altLang="en-US" sz="3600"/>
          </a:p>
          <a:p>
            <a:pPr eaLnBrk="1" hangingPunct="1"/>
            <a:endParaRPr lang="en-US" altLang="en-US" sz="3600"/>
          </a:p>
          <a:p>
            <a:pPr eaLnBrk="1" hangingPunct="1"/>
            <a:endParaRPr lang="en-US" altLang="en-US" sz="3600"/>
          </a:p>
          <a:p>
            <a:pPr eaLnBrk="1" hangingPunct="1"/>
            <a:endParaRPr lang="en-US" altLang="en-US" sz="3600"/>
          </a:p>
          <a:p>
            <a:pPr eaLnBrk="1" hangingPunct="1"/>
            <a:r>
              <a:rPr lang="en-US" altLang="en-US" sz="3600"/>
              <a:t>Working wrist support</a:t>
            </a:r>
          </a:p>
        </p:txBody>
      </p:sp>
      <p:pic>
        <p:nvPicPr>
          <p:cNvPr id="173061" name="Picture 4" descr="splint">
            <a:extLst>
              <a:ext uri="{FF2B5EF4-FFF2-40B4-BE49-F238E27FC236}">
                <a16:creationId xmlns:a16="http://schemas.microsoft.com/office/drawing/2014/main" id="{C4D8F85F-296C-45E3-BEAB-F91659F7A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057400"/>
            <a:ext cx="3336925"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Picture 5" descr="ring">
            <a:extLst>
              <a:ext uri="{FF2B5EF4-FFF2-40B4-BE49-F238E27FC236}">
                <a16:creationId xmlns:a16="http://schemas.microsoft.com/office/drawing/2014/main" id="{D18538A2-3A01-4142-B3F3-C520E36B7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895600"/>
            <a:ext cx="3505200"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EBCF177B-7917-4258-8D53-A03CE64B4855}"/>
              </a:ext>
            </a:extLst>
          </p:cNvPr>
          <p:cNvSpPr>
            <a:spLocks noGrp="1"/>
          </p:cNvSpPr>
          <p:nvPr>
            <p:ph type="title" idx="4294967295"/>
          </p:nvPr>
        </p:nvSpPr>
        <p:spPr>
          <a:xfrm>
            <a:off x="1524000" y="228600"/>
            <a:ext cx="8686800" cy="1143000"/>
          </a:xfrm>
        </p:spPr>
        <p:txBody>
          <a:bodyPr/>
          <a:lstStyle/>
          <a:p>
            <a:pPr eaLnBrk="1" hangingPunct="1"/>
            <a:r>
              <a:rPr lang="en-US" altLang="en-US" sz="4000" b="1">
                <a:solidFill>
                  <a:schemeClr val="tx2"/>
                </a:solidFill>
                <a:latin typeface="Verdana" panose="020B0604030504040204" pitchFamily="34" charset="0"/>
              </a:rPr>
              <a:t>Social Work Role</a:t>
            </a:r>
          </a:p>
        </p:txBody>
      </p:sp>
      <p:sp>
        <p:nvSpPr>
          <p:cNvPr id="174083" name="Rectangle 3">
            <a:extLst>
              <a:ext uri="{FF2B5EF4-FFF2-40B4-BE49-F238E27FC236}">
                <a16:creationId xmlns:a16="http://schemas.microsoft.com/office/drawing/2014/main" id="{A5A39088-5954-4A00-8527-CDE247756042}"/>
              </a:ext>
            </a:extLst>
          </p:cNvPr>
          <p:cNvSpPr>
            <a:spLocks noGrp="1"/>
          </p:cNvSpPr>
          <p:nvPr>
            <p:ph type="body" idx="4294967295"/>
          </p:nvPr>
        </p:nvSpPr>
        <p:spPr>
          <a:xfrm>
            <a:off x="1905000" y="1600200"/>
            <a:ext cx="8763000" cy="4343400"/>
          </a:xfrm>
        </p:spPr>
        <p:txBody>
          <a:bodyPr/>
          <a:lstStyle/>
          <a:p>
            <a:pPr eaLnBrk="1" hangingPunct="1"/>
            <a:r>
              <a:rPr lang="en-US" altLang="en-US">
                <a:solidFill>
                  <a:schemeClr val="tx2"/>
                </a:solidFill>
                <a:latin typeface="Verdana" panose="020B0604030504040204" pitchFamily="34" charset="0"/>
              </a:rPr>
              <a:t>Psychosocial assessment</a:t>
            </a:r>
          </a:p>
          <a:p>
            <a:pPr eaLnBrk="1" hangingPunct="1"/>
            <a:r>
              <a:rPr lang="en-US" altLang="en-US">
                <a:solidFill>
                  <a:schemeClr val="tx2"/>
                </a:solidFill>
                <a:latin typeface="Verdana" panose="020B0604030504040204" pitchFamily="34" charset="0"/>
              </a:rPr>
              <a:t>Counseling support (listen, validate, normalize, goal setting)</a:t>
            </a:r>
          </a:p>
          <a:p>
            <a:pPr eaLnBrk="1" hangingPunct="1"/>
            <a:r>
              <a:rPr lang="en-US" altLang="en-US">
                <a:solidFill>
                  <a:schemeClr val="tx2"/>
                </a:solidFill>
                <a:latin typeface="Verdana" panose="020B0604030504040204" pitchFamily="34" charset="0"/>
              </a:rPr>
              <a:t>Assist with communication / advocacy (family, employers, health professionals)</a:t>
            </a:r>
          </a:p>
          <a:p>
            <a:pPr eaLnBrk="1" hangingPunct="1"/>
            <a:r>
              <a:rPr lang="en-US" altLang="en-US">
                <a:solidFill>
                  <a:schemeClr val="tx2"/>
                </a:solidFill>
                <a:latin typeface="Verdana" panose="020B0604030504040204" pitchFamily="34" charset="0"/>
              </a:rPr>
              <a:t>Community referrals </a:t>
            </a:r>
          </a:p>
          <a:p>
            <a:pPr eaLnBrk="1" hangingPunct="1"/>
            <a:endParaRPr lang="en-US" altLang="en-US" b="1"/>
          </a:p>
          <a:p>
            <a:pPr eaLnBrk="1" hangingPunct="1">
              <a:buFontTx/>
              <a:buNone/>
            </a:pPr>
            <a:endParaRPr lang="en-US" altLang="en-US" sz="2800"/>
          </a:p>
          <a:p>
            <a:pPr eaLnBrk="1" hangingPunct="1"/>
            <a:endParaRPr lang="en-US" altLang="en-US" sz="2800"/>
          </a:p>
          <a:p>
            <a:pPr eaLnBrk="1" hangingPunct="1"/>
            <a:endParaRPr lang="en-US" altLang="en-US" sz="2800"/>
          </a:p>
        </p:txBody>
      </p:sp>
      <p:pic>
        <p:nvPicPr>
          <p:cNvPr id="174084" name="Picture 4">
            <a:extLst>
              <a:ext uri="{FF2B5EF4-FFF2-40B4-BE49-F238E27FC236}">
                <a16:creationId xmlns:a16="http://schemas.microsoft.com/office/drawing/2014/main" id="{6014F035-2B26-4583-A927-F2465A912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6163" y="5410200"/>
            <a:ext cx="2001837"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3AA83A0A-2579-40CE-B1DC-B82038ED033E}"/>
              </a:ext>
            </a:extLst>
          </p:cNvPr>
          <p:cNvSpPr>
            <a:spLocks noGrp="1"/>
          </p:cNvSpPr>
          <p:nvPr>
            <p:ph type="title" idx="4294967295"/>
          </p:nvPr>
        </p:nvSpPr>
        <p:spPr>
          <a:xfrm>
            <a:off x="1524000" y="228600"/>
            <a:ext cx="7239000" cy="1143000"/>
          </a:xfrm>
        </p:spPr>
        <p:txBody>
          <a:bodyPr/>
          <a:lstStyle/>
          <a:p>
            <a:pPr eaLnBrk="1" hangingPunct="1"/>
            <a:r>
              <a:rPr lang="en-US" altLang="en-US" sz="4000" b="1">
                <a:solidFill>
                  <a:schemeClr val="tx2"/>
                </a:solidFill>
                <a:latin typeface="Verdana" panose="020B0604030504040204" pitchFamily="34" charset="0"/>
              </a:rPr>
              <a:t>For Example…</a:t>
            </a:r>
          </a:p>
        </p:txBody>
      </p:sp>
      <p:sp>
        <p:nvSpPr>
          <p:cNvPr id="43011" name="Rectangle 3">
            <a:extLst>
              <a:ext uri="{FF2B5EF4-FFF2-40B4-BE49-F238E27FC236}">
                <a16:creationId xmlns:a16="http://schemas.microsoft.com/office/drawing/2014/main" id="{454E48C9-778A-481A-9B7B-552C89858769}"/>
              </a:ext>
            </a:extLst>
          </p:cNvPr>
          <p:cNvSpPr>
            <a:spLocks noGrp="1" noChangeArrowheads="1"/>
          </p:cNvSpPr>
          <p:nvPr>
            <p:ph type="body" idx="4294967295"/>
          </p:nvPr>
        </p:nvSpPr>
        <p:spPr>
          <a:xfrm>
            <a:off x="1905000" y="1447800"/>
            <a:ext cx="8763000" cy="4343400"/>
          </a:xfrm>
        </p:spPr>
        <p:txBody>
          <a:bodyPr rtlCol="0">
            <a:normAutofit lnSpcReduction="10000"/>
          </a:bodyPr>
          <a:lstStyle/>
          <a:p>
            <a:pPr eaLnBrk="1" fontAlgn="auto" hangingPunct="1">
              <a:lnSpc>
                <a:spcPct val="90000"/>
              </a:lnSpc>
              <a:spcAft>
                <a:spcPts val="0"/>
              </a:spcAft>
              <a:buFont typeface="Arial" panose="020B0604020202020204" pitchFamily="34" charset="0"/>
              <a:buNone/>
              <a:defRPr/>
            </a:pPr>
            <a:r>
              <a:rPr lang="en-US" altLang="en-US" b="1" dirty="0">
                <a:solidFill>
                  <a:schemeClr val="tx2"/>
                </a:solidFill>
                <a:latin typeface="Verdana" pitchFamily="34" charset="0"/>
              </a:rPr>
              <a:t>Financial</a:t>
            </a:r>
          </a:p>
          <a:p>
            <a:pPr eaLnBrk="1" fontAlgn="auto" hangingPunct="1">
              <a:lnSpc>
                <a:spcPct val="90000"/>
              </a:lnSpc>
              <a:spcAft>
                <a:spcPts val="0"/>
              </a:spcAft>
              <a:defRPr/>
            </a:pPr>
            <a:r>
              <a:rPr lang="en-US" altLang="en-US" dirty="0">
                <a:solidFill>
                  <a:schemeClr val="tx2"/>
                </a:solidFill>
                <a:latin typeface="Verdana" pitchFamily="34" charset="0"/>
              </a:rPr>
              <a:t>Ability to earn income reduced </a:t>
            </a:r>
          </a:p>
          <a:p>
            <a:pPr eaLnBrk="1" fontAlgn="auto" hangingPunct="1">
              <a:lnSpc>
                <a:spcPct val="90000"/>
              </a:lnSpc>
              <a:spcAft>
                <a:spcPts val="0"/>
              </a:spcAft>
              <a:defRPr/>
            </a:pPr>
            <a:r>
              <a:rPr lang="en-US" altLang="en-US" dirty="0">
                <a:solidFill>
                  <a:schemeClr val="tx2"/>
                </a:solidFill>
                <a:latin typeface="Verdana" pitchFamily="34" charset="0"/>
              </a:rPr>
              <a:t>Client can’t afford meds</a:t>
            </a:r>
          </a:p>
          <a:p>
            <a:pPr eaLnBrk="1" fontAlgn="auto" hangingPunct="1">
              <a:lnSpc>
                <a:spcPct val="90000"/>
              </a:lnSpc>
              <a:spcAft>
                <a:spcPts val="0"/>
              </a:spcAft>
              <a:defRPr/>
            </a:pPr>
            <a:r>
              <a:rPr lang="en-US" altLang="en-US" b="1" dirty="0">
                <a:solidFill>
                  <a:schemeClr val="tx2"/>
                </a:solidFill>
                <a:latin typeface="Verdana" pitchFamily="34" charset="0"/>
              </a:rPr>
              <a:t>Social Work role</a:t>
            </a:r>
            <a:r>
              <a:rPr lang="en-US" altLang="en-US" dirty="0">
                <a:solidFill>
                  <a:schemeClr val="tx2"/>
                </a:solidFill>
                <a:latin typeface="Verdana" pitchFamily="34" charset="0"/>
              </a:rPr>
              <a:t>:</a:t>
            </a:r>
          </a:p>
          <a:p>
            <a:pPr eaLnBrk="1" fontAlgn="auto" hangingPunct="1">
              <a:lnSpc>
                <a:spcPct val="90000"/>
              </a:lnSpc>
              <a:spcAft>
                <a:spcPts val="0"/>
              </a:spcAft>
              <a:defRPr/>
            </a:pPr>
            <a:r>
              <a:rPr lang="en-US" altLang="en-US" dirty="0">
                <a:solidFill>
                  <a:schemeClr val="tx2"/>
                </a:solidFill>
                <a:latin typeface="Verdana" pitchFamily="34" charset="0"/>
              </a:rPr>
              <a:t>Support navigating government financial programs – ODSP, CPP Disability, Trillium</a:t>
            </a:r>
          </a:p>
          <a:p>
            <a:pPr eaLnBrk="1" fontAlgn="auto" hangingPunct="1">
              <a:lnSpc>
                <a:spcPct val="90000"/>
              </a:lnSpc>
              <a:spcAft>
                <a:spcPts val="0"/>
              </a:spcAft>
              <a:defRPr/>
            </a:pPr>
            <a:r>
              <a:rPr lang="en-US" altLang="en-US" dirty="0">
                <a:solidFill>
                  <a:schemeClr val="tx2"/>
                </a:solidFill>
                <a:latin typeface="Verdana" pitchFamily="34" charset="0"/>
              </a:rPr>
              <a:t>Connection to other community resources as needed – housing, CCAC</a:t>
            </a:r>
          </a:p>
          <a:p>
            <a:pPr eaLnBrk="1" fontAlgn="auto" hangingPunct="1">
              <a:lnSpc>
                <a:spcPct val="90000"/>
              </a:lnSpc>
              <a:spcAft>
                <a:spcPts val="0"/>
              </a:spcAft>
              <a:defRPr/>
            </a:pPr>
            <a:endParaRPr lang="en-US" altLang="en-US" dirty="0"/>
          </a:p>
          <a:p>
            <a:pPr eaLnBrk="1" fontAlgn="auto" hangingPunct="1">
              <a:lnSpc>
                <a:spcPct val="90000"/>
              </a:lnSpc>
              <a:spcAft>
                <a:spcPts val="0"/>
              </a:spcAft>
              <a:defRPr/>
            </a:pPr>
            <a:endParaRPr lang="en-US" altLang="en-US" b="1" dirty="0"/>
          </a:p>
          <a:p>
            <a:pPr eaLnBrk="1" fontAlgn="auto" hangingPunct="1">
              <a:lnSpc>
                <a:spcPct val="90000"/>
              </a:lnSpc>
              <a:spcAft>
                <a:spcPts val="0"/>
              </a:spcAft>
              <a:defRPr/>
            </a:pPr>
            <a:endParaRPr lang="en-US" altLang="en-US" dirty="0"/>
          </a:p>
        </p:txBody>
      </p:sp>
      <p:pic>
        <p:nvPicPr>
          <p:cNvPr id="176132" name="Picture 5" descr="w796dollar-sign-1981-posters">
            <a:extLst>
              <a:ext uri="{FF2B5EF4-FFF2-40B4-BE49-F238E27FC236}">
                <a16:creationId xmlns:a16="http://schemas.microsoft.com/office/drawing/2014/main" id="{50F7348B-B3F0-467F-8F95-7A21BA3DC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1752600"/>
            <a:ext cx="12652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17FF197B-A243-489A-A880-8C747D9D2936}"/>
              </a:ext>
            </a:extLst>
          </p:cNvPr>
          <p:cNvSpPr>
            <a:spLocks noGrp="1"/>
          </p:cNvSpPr>
          <p:nvPr>
            <p:ph type="title" idx="4294967295"/>
          </p:nvPr>
        </p:nvSpPr>
        <p:spPr>
          <a:xfrm>
            <a:off x="1524000" y="228600"/>
            <a:ext cx="7239000" cy="1143000"/>
          </a:xfrm>
        </p:spPr>
        <p:txBody>
          <a:bodyPr/>
          <a:lstStyle/>
          <a:p>
            <a:pPr eaLnBrk="1" hangingPunct="1"/>
            <a:r>
              <a:rPr lang="en-US" altLang="en-US" sz="4000" b="1">
                <a:solidFill>
                  <a:schemeClr val="tx2"/>
                </a:solidFill>
                <a:latin typeface="Verdana" panose="020B0604030504040204" pitchFamily="34" charset="0"/>
              </a:rPr>
              <a:t>Emotional Support</a:t>
            </a:r>
          </a:p>
        </p:txBody>
      </p:sp>
      <p:sp>
        <p:nvSpPr>
          <p:cNvPr id="178179" name="Rectangle 3">
            <a:extLst>
              <a:ext uri="{FF2B5EF4-FFF2-40B4-BE49-F238E27FC236}">
                <a16:creationId xmlns:a16="http://schemas.microsoft.com/office/drawing/2014/main" id="{0A63A04B-D85F-4915-9CF3-BD3BD03B675E}"/>
              </a:ext>
            </a:extLst>
          </p:cNvPr>
          <p:cNvSpPr>
            <a:spLocks noGrp="1"/>
          </p:cNvSpPr>
          <p:nvPr>
            <p:ph type="body" idx="4294967295"/>
          </p:nvPr>
        </p:nvSpPr>
        <p:spPr>
          <a:xfrm>
            <a:off x="1752600" y="1600200"/>
            <a:ext cx="7848600" cy="4343400"/>
          </a:xfrm>
        </p:spPr>
        <p:txBody>
          <a:bodyPr/>
          <a:lstStyle/>
          <a:p>
            <a:pPr eaLnBrk="1" hangingPunct="1"/>
            <a:r>
              <a:rPr lang="en-US" altLang="en-US">
                <a:solidFill>
                  <a:schemeClr val="tx2"/>
                </a:solidFill>
                <a:latin typeface="Verdana" panose="020B0604030504040204" pitchFamily="34" charset="0"/>
              </a:rPr>
              <a:t>Depression – a natural part of the grieving process</a:t>
            </a:r>
          </a:p>
          <a:p>
            <a:pPr eaLnBrk="1" hangingPunct="1"/>
            <a:r>
              <a:rPr lang="en-US" altLang="en-US">
                <a:solidFill>
                  <a:schemeClr val="tx2"/>
                </a:solidFill>
                <a:latin typeface="Verdana" panose="020B0604030504040204" pitchFamily="34" charset="0"/>
              </a:rPr>
              <a:t>Usually not clinical in nature</a:t>
            </a:r>
          </a:p>
          <a:p>
            <a:pPr eaLnBrk="1" hangingPunct="1"/>
            <a:r>
              <a:rPr lang="en-US" altLang="en-US">
                <a:solidFill>
                  <a:schemeClr val="tx2"/>
                </a:solidFill>
                <a:latin typeface="Verdana" panose="020B0604030504040204" pitchFamily="34" charset="0"/>
              </a:rPr>
              <a:t>No/little motivation for treatment; little joy in daily life</a:t>
            </a:r>
          </a:p>
          <a:p>
            <a:pPr eaLnBrk="1" hangingPunct="1"/>
            <a:r>
              <a:rPr lang="en-US" altLang="en-US">
                <a:solidFill>
                  <a:schemeClr val="tx2"/>
                </a:solidFill>
                <a:latin typeface="Verdana" panose="020B0604030504040204" pitchFamily="34" charset="0"/>
              </a:rPr>
              <a:t>May be unable to absorb medical advice or explanation</a:t>
            </a:r>
          </a:p>
          <a:p>
            <a:pPr eaLnBrk="1" hangingPunct="1"/>
            <a:endParaRPr lang="en-US" altLang="en-US"/>
          </a:p>
        </p:txBody>
      </p:sp>
      <p:pic>
        <p:nvPicPr>
          <p:cNvPr id="178180" name="Picture 1">
            <a:extLst>
              <a:ext uri="{FF2B5EF4-FFF2-40B4-BE49-F238E27FC236}">
                <a16:creationId xmlns:a16="http://schemas.microsoft.com/office/drawing/2014/main" id="{E469E6DD-2BB9-4476-B25A-E5F26A2A1B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5327650"/>
            <a:ext cx="1976438"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790411-91E9-498C-AD09-AA4213EA576B}"/>
              </a:ext>
            </a:extLst>
          </p:cNvPr>
          <p:cNvSpPr/>
          <p:nvPr/>
        </p:nvSpPr>
        <p:spPr>
          <a:xfrm>
            <a:off x="1828800" y="152400"/>
            <a:ext cx="8001000" cy="1200150"/>
          </a:xfrm>
          <a:prstGeom prst="rect">
            <a:avLst/>
          </a:prstGeom>
        </p:spPr>
        <p:txBody>
          <a:bodyPr>
            <a:spAutoFit/>
          </a:bodyPr>
          <a:lstStyle/>
          <a:p>
            <a:pPr algn="ctr" eaLnBrk="1" fontAlgn="auto" hangingPunct="1">
              <a:spcBef>
                <a:spcPts val="0"/>
              </a:spcBef>
              <a:spcAft>
                <a:spcPts val="0"/>
              </a:spcAft>
              <a:defRPr/>
            </a:pPr>
            <a:r>
              <a:rPr lang="en-US" sz="3600" b="1" kern="0" dirty="0">
                <a:solidFill>
                  <a:srgbClr val="004B7D"/>
                </a:solidFill>
                <a:latin typeface="Verdana"/>
                <a:ea typeface="+mj-ea"/>
                <a:cs typeface="+mj-cs"/>
              </a:rPr>
              <a:t>Arthritis Rehabilitation and Education Program</a:t>
            </a:r>
            <a:endParaRPr lang="en-CA" kern="0" dirty="0">
              <a:solidFill>
                <a:sysClr val="windowText" lastClr="000000"/>
              </a:solidFill>
              <a:latin typeface="Arial" charset="0"/>
            </a:endParaRPr>
          </a:p>
        </p:txBody>
      </p:sp>
      <p:sp>
        <p:nvSpPr>
          <p:cNvPr id="4" name="Rectangle 3">
            <a:extLst>
              <a:ext uri="{FF2B5EF4-FFF2-40B4-BE49-F238E27FC236}">
                <a16:creationId xmlns:a16="http://schemas.microsoft.com/office/drawing/2014/main" id="{80206B88-3EAE-45F6-8926-237D605CAE44}"/>
              </a:ext>
            </a:extLst>
          </p:cNvPr>
          <p:cNvSpPr/>
          <p:nvPr/>
        </p:nvSpPr>
        <p:spPr>
          <a:xfrm>
            <a:off x="2247900" y="2770188"/>
            <a:ext cx="3076575" cy="584200"/>
          </a:xfrm>
          <a:prstGeom prst="rect">
            <a:avLst/>
          </a:prstGeom>
        </p:spPr>
        <p:txBody>
          <a:bodyPr wrap="none">
            <a:spAutoFit/>
          </a:bodyPr>
          <a:lstStyle/>
          <a:p>
            <a:pPr marL="342900" indent="-342900" eaLnBrk="1" hangingPunct="1">
              <a:spcBef>
                <a:spcPct val="20000"/>
              </a:spcBef>
              <a:buFontTx/>
              <a:buChar char="•"/>
              <a:defRPr/>
            </a:pPr>
            <a:r>
              <a:rPr lang="en-US" sz="3200" kern="0" dirty="0">
                <a:solidFill>
                  <a:srgbClr val="004B7D"/>
                </a:solidFill>
                <a:latin typeface="Verdana"/>
              </a:rPr>
              <a:t>Home visits </a:t>
            </a:r>
          </a:p>
        </p:txBody>
      </p:sp>
      <p:pic>
        <p:nvPicPr>
          <p:cNvPr id="183300" name="Picture 4" descr="house2">
            <a:extLst>
              <a:ext uri="{FF2B5EF4-FFF2-40B4-BE49-F238E27FC236}">
                <a16:creationId xmlns:a16="http://schemas.microsoft.com/office/drawing/2014/main" id="{405C42B4-8686-4956-964B-2AFFB84F5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062288"/>
            <a:ext cx="25908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Content Placeholder 2">
            <a:extLst>
              <a:ext uri="{FF2B5EF4-FFF2-40B4-BE49-F238E27FC236}">
                <a16:creationId xmlns:a16="http://schemas.microsoft.com/office/drawing/2014/main" id="{19AF55D1-E5A9-4CB9-A578-C79B006F4F63}"/>
              </a:ext>
            </a:extLst>
          </p:cNvPr>
          <p:cNvSpPr>
            <a:spLocks noGrp="1"/>
          </p:cNvSpPr>
          <p:nvPr>
            <p:ph idx="1"/>
          </p:nvPr>
        </p:nvSpPr>
        <p:spPr>
          <a:xfrm>
            <a:off x="609600" y="1600200"/>
            <a:ext cx="10972800" cy="4525963"/>
          </a:xfrm>
        </p:spPr>
        <p:txBody>
          <a:bodyPr/>
          <a:lstStyle/>
          <a:p>
            <a:pPr eaLnBrk="1" hangingPunct="1">
              <a:buFont typeface="Arial" panose="020B0604020202020204" pitchFamily="34" charset="0"/>
              <a:buNone/>
            </a:pPr>
            <a:r>
              <a:rPr lang="en-CA" altLang="en-US" sz="3600">
                <a:latin typeface="Verdana" panose="020B0604030504040204" pitchFamily="34" charset="0"/>
                <a:ea typeface="Verdana" panose="020B0604030504040204" pitchFamily="34" charset="0"/>
                <a:cs typeface="Verdana" panose="020B0604030504040204" pitchFamily="34" charset="0"/>
              </a:rPr>
              <a:t>Main Goal</a:t>
            </a:r>
          </a:p>
          <a:p>
            <a:pPr eaLnBrk="1" hangingPunct="1">
              <a:buFont typeface="Arial" panose="020B0604020202020204" pitchFamily="34" charset="0"/>
              <a:buNone/>
            </a:pPr>
            <a:endParaRPr lang="en-CA" altLang="en-US" sz="3600">
              <a:latin typeface="Verdana" panose="020B0604030504040204" pitchFamily="34" charset="0"/>
              <a:ea typeface="Verdana" panose="020B0604030504040204" pitchFamily="34" charset="0"/>
              <a:cs typeface="Verdana" panose="020B0604030504040204" pitchFamily="34" charset="0"/>
            </a:endParaRPr>
          </a:p>
          <a:p>
            <a:pPr eaLnBrk="1" hangingPunct="1">
              <a:buFont typeface="Arial" panose="020B0604020202020204" pitchFamily="34" charset="0"/>
              <a:buNone/>
            </a:pPr>
            <a:r>
              <a:rPr lang="en-CA" altLang="en-US" sz="3600">
                <a:latin typeface="Verdana" panose="020B0604030504040204" pitchFamily="34" charset="0"/>
                <a:ea typeface="Verdana" panose="020B0604030504040204" pitchFamily="34" charset="0"/>
                <a:cs typeface="Verdana" panose="020B0604030504040204" pitchFamily="34" charset="0"/>
              </a:rPr>
              <a:t>Work with people with arthritis as they learn to adapt to living with a chronic illness</a:t>
            </a:r>
          </a:p>
        </p:txBody>
      </p:sp>
      <p:sp>
        <p:nvSpPr>
          <p:cNvPr id="180227" name="Title 1">
            <a:extLst>
              <a:ext uri="{FF2B5EF4-FFF2-40B4-BE49-F238E27FC236}">
                <a16:creationId xmlns:a16="http://schemas.microsoft.com/office/drawing/2014/main" id="{77E4367A-70AA-435B-A099-288D8162101C}"/>
              </a:ext>
            </a:extLst>
          </p:cNvPr>
          <p:cNvSpPr>
            <a:spLocks noGrp="1"/>
          </p:cNvSpPr>
          <p:nvPr>
            <p:ph type="title"/>
          </p:nvPr>
        </p:nvSpPr>
        <p:spPr/>
        <p:txBody>
          <a:bodyPr/>
          <a:lstStyle/>
          <a:p>
            <a:pPr algn="l" eaLnBrk="1" hangingPunct="1"/>
            <a:r>
              <a:rPr lang="en-CA" altLang="en-US">
                <a:solidFill>
                  <a:schemeClr val="tx2"/>
                </a:solidFill>
              </a:rPr>
              <a:t>In conclusion...</a:t>
            </a:r>
          </a:p>
        </p:txBody>
      </p:sp>
      <p:pic>
        <p:nvPicPr>
          <p:cNvPr id="180228" name="Picture 4">
            <a:extLst>
              <a:ext uri="{FF2B5EF4-FFF2-40B4-BE49-F238E27FC236}">
                <a16:creationId xmlns:a16="http://schemas.microsoft.com/office/drawing/2014/main" id="{F0D52EA1-2C11-4025-A9D5-51B75C2F5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6163" y="5410200"/>
            <a:ext cx="2001837"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C2D4DFF-8E5A-4462-9AFA-E327F0DD5FE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79" y="1576929"/>
            <a:ext cx="6453531" cy="5211603"/>
          </a:xfrm>
        </p:spPr>
      </p:pic>
      <p:sp>
        <p:nvSpPr>
          <p:cNvPr id="3" name="Text Placeholder 2">
            <a:extLst>
              <a:ext uri="{FF2B5EF4-FFF2-40B4-BE49-F238E27FC236}">
                <a16:creationId xmlns:a16="http://schemas.microsoft.com/office/drawing/2014/main" id="{7CD7F45A-62DE-49FD-A5DD-A972550FE46A}"/>
              </a:ext>
            </a:extLst>
          </p:cNvPr>
          <p:cNvSpPr>
            <a:spLocks noGrp="1"/>
          </p:cNvSpPr>
          <p:nvPr>
            <p:ph type="body" sz="quarter" idx="13"/>
          </p:nvPr>
        </p:nvSpPr>
        <p:spPr>
          <a:xfrm>
            <a:off x="153314" y="746689"/>
            <a:ext cx="6308896" cy="613960"/>
          </a:xfrm>
        </p:spPr>
        <p:txBody>
          <a:bodyPr>
            <a:noAutofit/>
          </a:bodyPr>
          <a:lstStyle/>
          <a:p>
            <a:pPr algn="ctr"/>
            <a:r>
              <a:rPr lang="en-CA" sz="4000" b="0">
                <a:latin typeface="Gibson"/>
              </a:rPr>
              <a:t> </a:t>
            </a:r>
            <a:r>
              <a:rPr lang="en-CA" sz="4000" b="0">
                <a:solidFill>
                  <a:schemeClr val="accent1">
                    <a:lumMod val="75000"/>
                  </a:schemeClr>
                </a:solidFill>
                <a:latin typeface="Gibson"/>
              </a:rPr>
              <a:t>Joint</a:t>
            </a:r>
          </a:p>
        </p:txBody>
      </p:sp>
      <p:pic>
        <p:nvPicPr>
          <p:cNvPr id="7" name="Picture 6">
            <a:extLst>
              <a:ext uri="{FF2B5EF4-FFF2-40B4-BE49-F238E27FC236}">
                <a16:creationId xmlns:a16="http://schemas.microsoft.com/office/drawing/2014/main" id="{EAA34377-94E3-4BD1-AEF3-A416EB3C31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0188" y="1576928"/>
            <a:ext cx="5395710" cy="5211603"/>
          </a:xfrm>
          <a:prstGeom prst="rect">
            <a:avLst/>
          </a:prstGeom>
        </p:spPr>
      </p:pic>
      <p:sp>
        <p:nvSpPr>
          <p:cNvPr id="8" name="Text Placeholder 2">
            <a:extLst>
              <a:ext uri="{FF2B5EF4-FFF2-40B4-BE49-F238E27FC236}">
                <a16:creationId xmlns:a16="http://schemas.microsoft.com/office/drawing/2014/main" id="{4DB6A34F-D2B7-420B-A0CD-D6BA8E49B964}"/>
              </a:ext>
            </a:extLst>
          </p:cNvPr>
          <p:cNvSpPr txBox="1">
            <a:spLocks/>
          </p:cNvSpPr>
          <p:nvPr/>
        </p:nvSpPr>
        <p:spPr>
          <a:xfrm>
            <a:off x="6010019" y="746689"/>
            <a:ext cx="5351538" cy="576747"/>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508F"/>
                </a:solidFill>
                <a:latin typeface="Gibson"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CA" sz="4000" b="0">
                <a:solidFill>
                  <a:schemeClr val="accent1">
                    <a:lumMod val="75000"/>
                  </a:schemeClr>
                </a:solidFill>
              </a:rPr>
              <a:t>OA Joint</a:t>
            </a:r>
          </a:p>
        </p:txBody>
      </p:sp>
      <p:sp>
        <p:nvSpPr>
          <p:cNvPr id="2" name="TextBox 1">
            <a:extLst>
              <a:ext uri="{FF2B5EF4-FFF2-40B4-BE49-F238E27FC236}">
                <a16:creationId xmlns:a16="http://schemas.microsoft.com/office/drawing/2014/main" id="{B1EC3D22-1CEB-469F-8A81-CAE2796F7142}"/>
              </a:ext>
            </a:extLst>
          </p:cNvPr>
          <p:cNvSpPr txBox="1"/>
          <p:nvPr/>
        </p:nvSpPr>
        <p:spPr>
          <a:xfrm>
            <a:off x="9759043" y="6384472"/>
            <a:ext cx="201521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Versus Arthritis </a:t>
            </a:r>
          </a:p>
        </p:txBody>
      </p:sp>
    </p:spTree>
    <p:extLst>
      <p:ext uri="{BB962C8B-B14F-4D97-AF65-F5344CB8AC3E}">
        <p14:creationId xmlns:p14="http://schemas.microsoft.com/office/powerpoint/2010/main" val="1937777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Content Placeholder 1">
            <a:extLst>
              <a:ext uri="{FF2B5EF4-FFF2-40B4-BE49-F238E27FC236}">
                <a16:creationId xmlns:a16="http://schemas.microsoft.com/office/drawing/2014/main" id="{71EDB316-364C-4CC0-8FFD-A0750FFAB859}"/>
              </a:ext>
            </a:extLst>
          </p:cNvPr>
          <p:cNvSpPr>
            <a:spLocks noGrp="1" noChangeArrowheads="1"/>
          </p:cNvSpPr>
          <p:nvPr>
            <p:ph idx="1"/>
          </p:nvPr>
        </p:nvSpPr>
        <p:spPr>
          <a:xfrm>
            <a:off x="488950" y="1149350"/>
            <a:ext cx="10756900" cy="4905375"/>
          </a:xfrm>
        </p:spPr>
        <p:txBody>
          <a:bodyPr/>
          <a:lstStyle/>
          <a:p>
            <a:endParaRPr lang="en-US" altLang="en-US"/>
          </a:p>
        </p:txBody>
      </p:sp>
      <p:sp>
        <p:nvSpPr>
          <p:cNvPr id="124931" name="Text Placeholder 2">
            <a:extLst>
              <a:ext uri="{FF2B5EF4-FFF2-40B4-BE49-F238E27FC236}">
                <a16:creationId xmlns:a16="http://schemas.microsoft.com/office/drawing/2014/main" id="{436E772E-A8B2-4D5C-B250-38A5C73C5CFE}"/>
              </a:ext>
            </a:extLst>
          </p:cNvPr>
          <p:cNvSpPr>
            <a:spLocks noGrp="1" noChangeArrowheads="1"/>
          </p:cNvSpPr>
          <p:nvPr>
            <p:ph type="body" sz="quarter" idx="13"/>
          </p:nvPr>
        </p:nvSpPr>
        <p:spPr>
          <a:xfrm>
            <a:off x="1384300" y="360363"/>
            <a:ext cx="9861550" cy="527050"/>
          </a:xfrm>
        </p:spPr>
        <p:txBody>
          <a:bodyPr/>
          <a:lstStyle/>
          <a:p>
            <a:endParaRPr lang="en-US" altLang="en-US">
              <a:latin typeface="Gibson" pitchFamily="50" charset="0"/>
            </a:endParaRPr>
          </a:p>
        </p:txBody>
      </p:sp>
      <p:pic>
        <p:nvPicPr>
          <p:cNvPr id="124932" name="Picture 4">
            <a:extLst>
              <a:ext uri="{FF2B5EF4-FFF2-40B4-BE49-F238E27FC236}">
                <a16:creationId xmlns:a16="http://schemas.microsoft.com/office/drawing/2014/main" id="{87E0C83A-4F84-4FDE-B08E-AFBCCB2C5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0"/>
            <a:ext cx="11790362" cy="727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5">
            <a:extLst>
              <a:ext uri="{FF2B5EF4-FFF2-40B4-BE49-F238E27FC236}">
                <a16:creationId xmlns:a16="http://schemas.microsoft.com/office/drawing/2014/main" id="{E8D3260C-7B7E-473C-BB18-0B4750F5DB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52400"/>
            <a:ext cx="45481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Content Placeholder 4">
            <a:extLst>
              <a:ext uri="{FF2B5EF4-FFF2-40B4-BE49-F238E27FC236}">
                <a16:creationId xmlns:a16="http://schemas.microsoft.com/office/drawing/2014/main" id="{5D8A8D2F-C879-4E68-94A3-FC4FBCFB120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28863" y="887413"/>
            <a:ext cx="7607300" cy="5970587"/>
          </a:xfrm>
        </p:spPr>
      </p:pic>
      <p:sp>
        <p:nvSpPr>
          <p:cNvPr id="126979" name="Text Placeholder 2">
            <a:extLst>
              <a:ext uri="{FF2B5EF4-FFF2-40B4-BE49-F238E27FC236}">
                <a16:creationId xmlns:a16="http://schemas.microsoft.com/office/drawing/2014/main" id="{3A213F27-0BD1-4286-B8AA-36E9A594F4AB}"/>
              </a:ext>
            </a:extLst>
          </p:cNvPr>
          <p:cNvSpPr>
            <a:spLocks noGrp="1" noChangeArrowheads="1"/>
          </p:cNvSpPr>
          <p:nvPr>
            <p:ph type="body" sz="quarter" idx="13"/>
          </p:nvPr>
        </p:nvSpPr>
        <p:spPr>
          <a:xfrm>
            <a:off x="1384300" y="360363"/>
            <a:ext cx="10447338" cy="527050"/>
          </a:xfrm>
        </p:spPr>
        <p:txBody>
          <a:bodyPr/>
          <a:lstStyle/>
          <a:p>
            <a:pPr eaLnBrk="1" hangingPunct="1"/>
            <a:r>
              <a:rPr lang="en-US" altLang="en-US" sz="3600" b="0">
                <a:latin typeface="Gibson" pitchFamily="50" charset="0"/>
              </a:rPr>
              <a:t>www.arthritis.ca/support-education/online-learning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5F23D1-F598-4694-8C8B-37954E07D203}"/>
              </a:ext>
            </a:extLst>
          </p:cNvPr>
          <p:cNvSpPr/>
          <p:nvPr/>
        </p:nvSpPr>
        <p:spPr>
          <a:xfrm>
            <a:off x="2286000" y="457200"/>
            <a:ext cx="6705600" cy="2554288"/>
          </a:xfrm>
          <a:prstGeom prst="rect">
            <a:avLst/>
          </a:prstGeom>
        </p:spPr>
        <p:txBody>
          <a:bodyPr>
            <a:spAutoFit/>
          </a:bodyPr>
          <a:lstStyle/>
          <a:p>
            <a:pPr algn="ctr" eaLnBrk="1" fontAlgn="auto" hangingPunct="1">
              <a:spcBef>
                <a:spcPts val="0"/>
              </a:spcBef>
              <a:spcAft>
                <a:spcPts val="0"/>
              </a:spcAft>
              <a:defRPr/>
            </a:pPr>
            <a:r>
              <a:rPr lang="en-CA" sz="4000" b="1" kern="0" dirty="0">
                <a:solidFill>
                  <a:srgbClr val="004B7D"/>
                </a:solidFill>
                <a:latin typeface="Verdana"/>
              </a:rPr>
              <a:t>Arthritis Rehabilitation and Education Program (AREP)</a:t>
            </a:r>
            <a:endParaRPr lang="en-CA" kern="0" dirty="0">
              <a:solidFill>
                <a:sysClr val="windowText" lastClr="000000"/>
              </a:solidFill>
              <a:latin typeface="Arial" charset="0"/>
            </a:endParaRPr>
          </a:p>
        </p:txBody>
      </p:sp>
      <p:sp>
        <p:nvSpPr>
          <p:cNvPr id="3" name="Rectangle 2">
            <a:extLst>
              <a:ext uri="{FF2B5EF4-FFF2-40B4-BE49-F238E27FC236}">
                <a16:creationId xmlns:a16="http://schemas.microsoft.com/office/drawing/2014/main" id="{B0807000-FB8F-4660-8D74-7F90C70CE008}"/>
              </a:ext>
            </a:extLst>
          </p:cNvPr>
          <p:cNvSpPr/>
          <p:nvPr/>
        </p:nvSpPr>
        <p:spPr>
          <a:xfrm>
            <a:off x="1828800" y="3429000"/>
            <a:ext cx="7696200" cy="2235200"/>
          </a:xfrm>
          <a:prstGeom prst="rect">
            <a:avLst/>
          </a:prstGeom>
        </p:spPr>
        <p:txBody>
          <a:bodyPr>
            <a:spAutoFit/>
          </a:bodyPr>
          <a:lstStyle/>
          <a:p>
            <a:pPr marL="342900" indent="-342900">
              <a:spcBef>
                <a:spcPct val="20000"/>
              </a:spcBef>
              <a:buFontTx/>
              <a:buChar char="•"/>
              <a:defRPr/>
            </a:pPr>
            <a:r>
              <a:rPr lang="en-CA" sz="3200" kern="0" dirty="0">
                <a:solidFill>
                  <a:srgbClr val="004B7D"/>
                </a:solidFill>
                <a:latin typeface="Verdana"/>
              </a:rPr>
              <a:t>Education and support to help people learn to self-manage their arthritis</a:t>
            </a:r>
          </a:p>
          <a:p>
            <a:pPr marL="342900" indent="-342900">
              <a:spcBef>
                <a:spcPct val="20000"/>
              </a:spcBef>
              <a:buFontTx/>
              <a:buChar char="•"/>
              <a:defRPr/>
            </a:pPr>
            <a:endParaRPr lang="en-CA" sz="3600" kern="0" dirty="0">
              <a:solidFill>
                <a:srgbClr val="004B7D"/>
              </a:solidFill>
              <a:latin typeface="Verdana"/>
            </a:endParaRPr>
          </a:p>
        </p:txBody>
      </p:sp>
      <p:pic>
        <p:nvPicPr>
          <p:cNvPr id="129028" name="Picture 3">
            <a:extLst>
              <a:ext uri="{FF2B5EF4-FFF2-40B4-BE49-F238E27FC236}">
                <a16:creationId xmlns:a16="http://schemas.microsoft.com/office/drawing/2014/main" id="{82D6A8BE-33C6-4B9E-9B1E-FABA9E6E7A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58213" y="5410200"/>
            <a:ext cx="1997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472B03-8203-4927-AB3C-75E05580F7FC}"/>
              </a:ext>
            </a:extLst>
          </p:cNvPr>
          <p:cNvSpPr/>
          <p:nvPr/>
        </p:nvSpPr>
        <p:spPr>
          <a:xfrm>
            <a:off x="1828800" y="152400"/>
            <a:ext cx="8001000" cy="1200150"/>
          </a:xfrm>
          <a:prstGeom prst="rect">
            <a:avLst/>
          </a:prstGeom>
        </p:spPr>
        <p:txBody>
          <a:bodyPr>
            <a:spAutoFit/>
          </a:bodyPr>
          <a:lstStyle/>
          <a:p>
            <a:pPr algn="ctr" eaLnBrk="1" fontAlgn="auto" hangingPunct="1">
              <a:spcBef>
                <a:spcPts val="0"/>
              </a:spcBef>
              <a:spcAft>
                <a:spcPts val="0"/>
              </a:spcAft>
              <a:defRPr/>
            </a:pPr>
            <a:r>
              <a:rPr lang="en-US" sz="3600" b="1" kern="0" dirty="0">
                <a:solidFill>
                  <a:srgbClr val="004B7D"/>
                </a:solidFill>
                <a:latin typeface="Verdana"/>
              </a:rPr>
              <a:t>Arthritis Rehabilitation and Education Program (AREP)</a:t>
            </a:r>
            <a:endParaRPr lang="en-CA" kern="0" dirty="0">
              <a:solidFill>
                <a:sysClr val="windowText" lastClr="000000"/>
              </a:solidFill>
              <a:latin typeface="Arial" charset="0"/>
            </a:endParaRPr>
          </a:p>
        </p:txBody>
      </p:sp>
      <p:sp>
        <p:nvSpPr>
          <p:cNvPr id="3" name="Rectangle 2">
            <a:extLst>
              <a:ext uri="{FF2B5EF4-FFF2-40B4-BE49-F238E27FC236}">
                <a16:creationId xmlns:a16="http://schemas.microsoft.com/office/drawing/2014/main" id="{280628EE-BA05-44C1-8CA3-3B2E7BD288C6}"/>
              </a:ext>
            </a:extLst>
          </p:cNvPr>
          <p:cNvSpPr/>
          <p:nvPr/>
        </p:nvSpPr>
        <p:spPr>
          <a:xfrm>
            <a:off x="1951038" y="1752600"/>
            <a:ext cx="8077200" cy="2203680"/>
          </a:xfrm>
          <a:prstGeom prst="rect">
            <a:avLst/>
          </a:prstGeom>
        </p:spPr>
        <p:txBody>
          <a:bodyPr>
            <a:spAutoFit/>
          </a:bodyPr>
          <a:lstStyle/>
          <a:p>
            <a:pPr marL="342900" indent="-342900" eaLnBrk="1" hangingPunct="1">
              <a:lnSpc>
                <a:spcPct val="90000"/>
              </a:lnSpc>
              <a:spcBef>
                <a:spcPct val="20000"/>
              </a:spcBef>
              <a:buFontTx/>
              <a:buChar char="•"/>
              <a:defRPr/>
            </a:pPr>
            <a:r>
              <a:rPr lang="en-US" sz="2800" kern="0" dirty="0">
                <a:solidFill>
                  <a:srgbClr val="004B7D"/>
                </a:solidFill>
                <a:latin typeface="Verdana"/>
              </a:rPr>
              <a:t>OTs and PTs and Social Workers </a:t>
            </a:r>
          </a:p>
          <a:p>
            <a:pPr marL="342900" indent="-342900" eaLnBrk="1" hangingPunct="1">
              <a:lnSpc>
                <a:spcPct val="90000"/>
              </a:lnSpc>
              <a:spcBef>
                <a:spcPct val="20000"/>
              </a:spcBef>
              <a:buFontTx/>
              <a:buChar char="•"/>
              <a:defRPr/>
            </a:pPr>
            <a:r>
              <a:rPr lang="en-US" sz="2800" kern="0" dirty="0">
                <a:solidFill>
                  <a:srgbClr val="004B7D"/>
                </a:solidFill>
                <a:latin typeface="Verdana"/>
              </a:rPr>
              <a:t>Clinical Practice Skills for Inflammatory Arthritis program</a:t>
            </a:r>
          </a:p>
          <a:p>
            <a:pPr marL="342900" indent="-342900" eaLnBrk="1" hangingPunct="1">
              <a:lnSpc>
                <a:spcPct val="90000"/>
              </a:lnSpc>
              <a:spcBef>
                <a:spcPct val="20000"/>
              </a:spcBef>
              <a:buFontTx/>
              <a:buChar char="•"/>
              <a:defRPr/>
            </a:pPr>
            <a:r>
              <a:rPr lang="en-US" sz="2800" kern="0" dirty="0">
                <a:solidFill>
                  <a:srgbClr val="004B7D"/>
                </a:solidFill>
                <a:latin typeface="Verdana"/>
              </a:rPr>
              <a:t>Advanced Clinician Practitioner in Arthritis Care (ACPAC) therapists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BC3607-F3AC-4B71-AEA2-2A87274543C1}"/>
              </a:ext>
            </a:extLst>
          </p:cNvPr>
          <p:cNvSpPr/>
          <p:nvPr/>
        </p:nvSpPr>
        <p:spPr>
          <a:xfrm>
            <a:off x="1828800" y="152400"/>
            <a:ext cx="8001000" cy="1200150"/>
          </a:xfrm>
          <a:prstGeom prst="rect">
            <a:avLst/>
          </a:prstGeom>
        </p:spPr>
        <p:txBody>
          <a:bodyPr>
            <a:spAutoFit/>
          </a:bodyPr>
          <a:lstStyle/>
          <a:p>
            <a:pPr algn="ctr" eaLnBrk="1" fontAlgn="auto" hangingPunct="1">
              <a:spcBef>
                <a:spcPts val="0"/>
              </a:spcBef>
              <a:spcAft>
                <a:spcPts val="0"/>
              </a:spcAft>
              <a:defRPr/>
            </a:pPr>
            <a:r>
              <a:rPr lang="en-US" sz="3600" b="1" kern="0" dirty="0">
                <a:solidFill>
                  <a:srgbClr val="004B7D"/>
                </a:solidFill>
                <a:latin typeface="Verdana"/>
                <a:ea typeface="+mj-ea"/>
                <a:cs typeface="+mj-cs"/>
              </a:rPr>
              <a:t>Arthritis Rehabilitation and Education Program</a:t>
            </a:r>
            <a:endParaRPr lang="en-CA" kern="0" dirty="0">
              <a:solidFill>
                <a:sysClr val="windowText" lastClr="000000"/>
              </a:solidFill>
              <a:latin typeface="Arial" charset="0"/>
            </a:endParaRPr>
          </a:p>
        </p:txBody>
      </p:sp>
      <p:sp>
        <p:nvSpPr>
          <p:cNvPr id="4" name="Rectangle 3">
            <a:extLst>
              <a:ext uri="{FF2B5EF4-FFF2-40B4-BE49-F238E27FC236}">
                <a16:creationId xmlns:a16="http://schemas.microsoft.com/office/drawing/2014/main" id="{7B65E2B0-F1C4-4549-A642-589AEE5D7CCD}"/>
              </a:ext>
            </a:extLst>
          </p:cNvPr>
          <p:cNvSpPr/>
          <p:nvPr/>
        </p:nvSpPr>
        <p:spPr>
          <a:xfrm>
            <a:off x="1905000" y="1831975"/>
            <a:ext cx="7924800" cy="2357568"/>
          </a:xfrm>
          <a:prstGeom prst="rect">
            <a:avLst/>
          </a:prstGeom>
        </p:spPr>
        <p:txBody>
          <a:bodyPr>
            <a:spAutoFit/>
          </a:bodyPr>
          <a:lstStyle/>
          <a:p>
            <a:pPr eaLnBrk="1" hangingPunct="1">
              <a:spcBef>
                <a:spcPct val="20000"/>
              </a:spcBef>
              <a:defRPr/>
            </a:pPr>
            <a:r>
              <a:rPr lang="en-US" sz="3200" kern="0" dirty="0">
                <a:solidFill>
                  <a:srgbClr val="004B7D"/>
                </a:solidFill>
                <a:latin typeface="Verdana"/>
              </a:rPr>
              <a:t>Individual consultations: </a:t>
            </a:r>
          </a:p>
          <a:p>
            <a:pPr marL="342900" indent="-342900" eaLnBrk="1" hangingPunct="1">
              <a:spcBef>
                <a:spcPct val="20000"/>
              </a:spcBef>
              <a:buFontTx/>
              <a:buChar char="•"/>
              <a:defRPr/>
            </a:pPr>
            <a:r>
              <a:rPr lang="en-US" sz="3200" kern="0" dirty="0">
                <a:solidFill>
                  <a:srgbClr val="004B7D"/>
                </a:solidFill>
                <a:latin typeface="Verdana"/>
              </a:rPr>
              <a:t>telephone</a:t>
            </a:r>
          </a:p>
          <a:p>
            <a:pPr marL="342900" indent="-342900" eaLnBrk="1" hangingPunct="1">
              <a:spcBef>
                <a:spcPct val="20000"/>
              </a:spcBef>
              <a:buFontTx/>
              <a:buChar char="•"/>
              <a:defRPr/>
            </a:pPr>
            <a:r>
              <a:rPr lang="en-US" sz="3200" kern="0" dirty="0">
                <a:solidFill>
                  <a:srgbClr val="004B7D"/>
                </a:solidFill>
                <a:latin typeface="Verdana"/>
              </a:rPr>
              <a:t>video e-visits (OTN, Zoom)</a:t>
            </a:r>
          </a:p>
          <a:p>
            <a:pPr marL="342900" indent="-342900" eaLnBrk="1" hangingPunct="1">
              <a:spcBef>
                <a:spcPct val="20000"/>
              </a:spcBef>
              <a:buFontTx/>
              <a:buChar char="•"/>
              <a:defRPr/>
            </a:pPr>
            <a:r>
              <a:rPr lang="en-US" sz="3200" kern="0" dirty="0">
                <a:solidFill>
                  <a:srgbClr val="004B7D"/>
                </a:solidFill>
                <a:latin typeface="Verdana"/>
              </a:rPr>
              <a:t>in-person appointments</a:t>
            </a:r>
          </a:p>
        </p:txBody>
      </p:sp>
      <p:pic>
        <p:nvPicPr>
          <p:cNvPr id="133124" name="Picture 4">
            <a:extLst>
              <a:ext uri="{FF2B5EF4-FFF2-40B4-BE49-F238E27FC236}">
                <a16:creationId xmlns:a16="http://schemas.microsoft.com/office/drawing/2014/main" id="{42029FBE-E1B9-49C1-849C-875E19A22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456238"/>
            <a:ext cx="1951038"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arthritis fight it white">
  <a:themeElements>
    <a:clrScheme name="arthritis fight it 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thritis fight it whi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arthritis fight it 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thritis fight it 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thritis fight it 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thritis fight it 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thritis fight it 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thritis fight it 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thritis fight it 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thritis fight it 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thritis fight it 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thritis fight it 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thritis fight it 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thritis fight it 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AS">
      <a:majorFont>
        <a:latin typeface="Gibson"/>
        <a:ea typeface=""/>
        <a:cs typeface=""/>
      </a:majorFont>
      <a:minorFont>
        <a:latin typeface="Gibso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24837FD97FE7468C3B915DE2DCAC34" ma:contentTypeVersion="6" ma:contentTypeDescription="Create a new document." ma:contentTypeScope="" ma:versionID="d325a350f6570c1cbda57d345fca96e8">
  <xsd:schema xmlns:xsd="http://www.w3.org/2001/XMLSchema" xmlns:xs="http://www.w3.org/2001/XMLSchema" xmlns:p="http://schemas.microsoft.com/office/2006/metadata/properties" xmlns:ns2="8087f2a8-7cfb-418d-a31c-7118c2fed92f" xmlns:ns3="755d5f89-bc81-4592-9211-0dfc2f0e352d" targetNamespace="http://schemas.microsoft.com/office/2006/metadata/properties" ma:root="true" ma:fieldsID="6fc8a30285ed922e802c68be75501752" ns2:_="" ns3:_="">
    <xsd:import namespace="8087f2a8-7cfb-418d-a31c-7118c2fed92f"/>
    <xsd:import namespace="755d5f89-bc81-4592-9211-0dfc2f0e352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7f2a8-7cfb-418d-a31c-7118c2fed9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5d5f89-bc81-4592-9211-0dfc2f0e352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182511-7C80-4352-8216-983CF73532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87f2a8-7cfb-418d-a31c-7118c2fed92f"/>
    <ds:schemaRef ds:uri="755d5f89-bc81-4592-9211-0dfc2f0e35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2B357B-570B-45A9-9496-B08E11E2FC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1791</TotalTime>
  <Words>2593</Words>
  <Application>Microsoft Office PowerPoint</Application>
  <PresentationFormat>Widescreen</PresentationFormat>
  <Paragraphs>283</Paragraphs>
  <Slides>36</Slides>
  <Notes>28</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36</vt:i4>
      </vt:variant>
    </vt:vector>
  </HeadingPairs>
  <TitlesOfParts>
    <vt:vector size="50" baseType="lpstr">
      <vt:lpstr>Arial</vt:lpstr>
      <vt:lpstr>Avenir LT Std 55 Roman</vt:lpstr>
      <vt:lpstr>Calibri</vt:lpstr>
      <vt:lpstr>Calibri Light</vt:lpstr>
      <vt:lpstr>canada-type-gibson</vt:lpstr>
      <vt:lpstr>Gibson</vt:lpstr>
      <vt:lpstr>Segoe Print</vt:lpstr>
      <vt:lpstr>Times New Roman</vt:lpstr>
      <vt:lpstr>Verdana</vt:lpstr>
      <vt:lpstr>arthritis fight it white</vt:lpstr>
      <vt:lpstr>2_Office Theme</vt:lpstr>
      <vt:lpstr>1_Office Theme</vt:lpstr>
      <vt:lpstr>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#1:  Osteoarthritis knees</vt:lpstr>
      <vt:lpstr>OA Knee Assessment</vt:lpstr>
      <vt:lpstr>OA Education</vt:lpstr>
      <vt:lpstr>OA Education</vt:lpstr>
      <vt:lpstr>OA knees and exercise</vt:lpstr>
      <vt:lpstr>Good Life with osteoarthritis in Denmark (GLA:D™)</vt:lpstr>
      <vt:lpstr>OA knees and exercise</vt:lpstr>
      <vt:lpstr>Community Resources</vt:lpstr>
      <vt:lpstr>Stay Active</vt:lpstr>
      <vt:lpstr>Case # 2:  Rheumatoid Arthritis referral for splinting assessment </vt:lpstr>
      <vt:lpstr>RA Hand Assessment</vt:lpstr>
      <vt:lpstr>RA Education</vt:lpstr>
      <vt:lpstr>PowerPoint Presentation</vt:lpstr>
      <vt:lpstr>Supports for RA</vt:lpstr>
      <vt:lpstr>Supports for RA</vt:lpstr>
      <vt:lpstr>Social Work Role</vt:lpstr>
      <vt:lpstr>For Example…</vt:lpstr>
      <vt:lpstr>Emotional Support</vt:lpstr>
      <vt:lpstr>PowerPoint Presentation</vt:lpstr>
      <vt:lpstr>In conclusion...</vt:lpstr>
    </vt:vector>
  </TitlesOfParts>
  <Company>The Arthritis Society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Sinead Canavan</dc:creator>
  <cp:lastModifiedBy>Danielle Hogg</cp:lastModifiedBy>
  <cp:revision>225</cp:revision>
  <dcterms:created xsi:type="dcterms:W3CDTF">2008-02-04T16:00:40Z</dcterms:created>
  <dcterms:modified xsi:type="dcterms:W3CDTF">2021-12-09T15:13:19Z</dcterms:modified>
</cp:coreProperties>
</file>